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9" r:id="rId5"/>
    <p:sldId id="326" r:id="rId6"/>
    <p:sldId id="294" r:id="rId7"/>
    <p:sldId id="335" r:id="rId8"/>
    <p:sldId id="301" r:id="rId9"/>
    <p:sldId id="327" r:id="rId10"/>
    <p:sldId id="324" r:id="rId11"/>
    <p:sldId id="299" r:id="rId12"/>
    <p:sldId id="30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485CB43-08FF-E06A-532B-0FC3D50DA543}" name="Haapanen Olli" initials="OH" userId="S::olli.haapanen@valonia.fi::66571825-83de-4e34-a432-8a431c48cc6d" providerId="AD"/>
  <p188:author id="{25F9F474-DDEA-866B-464A-B50A8F96171A}" name="Haapanen Olli" initials="HO" userId="S::olli.haapanen_valonia.fi#ext#@hsydir.onmicrosoft.com::89e989a9-0a64-41ab-8080-0dfe322d7159" providerId="AD"/>
  <p188:author id="{5EB664A6-1D27-B34D-6FA7-0E329FE4ABFC}" name="Marttila-Tornio Heikka" initials="MH" userId="S::heikka.marttila-torn@hsy.fi::9e3da021-1539-469a-a0c1-629d67c358df" providerId="AD"/>
  <p188:author id="{10183EB0-E775-7B9C-7FF6-9DCA20BD8947}" name="Mäkilä Auli" initials="AM" userId="S::auli.makila@hsy.fi::004c3348-9e5a-4b3f-9a28-475a6381c176" providerId="AD"/>
  <p188:author id="{05803AD8-A351-7F9B-0CE4-472B44BF40C0}" name="Marttila-Tornio Heikka" initials="HM" userId="S::heikka.marttila-tornio@hsy.fi::9e3da021-1539-469a-a0c1-629d67c358df" providerId="AD"/>
  <p188:author id="{73BAD6E2-5192-6DFC-2310-E4FBA62A068F}" name="Aila Ryhänen" initials="AR" userId="S::aila.ryhanen_oamk.fi#ext#@hsydir.onmicrosoft.com::3468368e-f80a-4a8b-a106-253295cb6ae9" providerId="AD"/>
  <p188:author id="{E60D8BF5-DF8B-4DCE-0A26-61A84442151A}" name="Ojala Salli" initials="OS" userId="S::salli.ojala_valonia.fi#ext#@hsydir.onmicrosoft.com::3c39b3df-f9f9-49dd-b203-8c427d159b7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BA14"/>
    <a:srgbClr val="01941A"/>
    <a:srgbClr val="DB8B00"/>
    <a:srgbClr val="D1E371"/>
    <a:srgbClr val="00A4CD"/>
    <a:srgbClr val="FFD3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3F4E20-6202-4D7A-ACE1-051C5FC171A0}" v="575" dt="2026-09-11T07:44:25.805"/>
  </p1510:revLst>
</p1510:revInfo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tila-Tornio Heikka" userId="9e3da021-1539-469a-a0c1-629d67c358df" providerId="ADAL" clId="{EEE9ABA3-4247-4E06-9813-B2CBB9390752}"/>
    <pc:docChg chg="undo custSel addSld delSld modSld sldOrd">
      <pc:chgData name="Marttila-Tornio Heikka" userId="9e3da021-1539-469a-a0c1-629d67c358df" providerId="ADAL" clId="{EEE9ABA3-4247-4E06-9813-B2CBB9390752}" dt="2026-09-11T07:44:17.464" v="1865" actId="20577"/>
      <pc:docMkLst>
        <pc:docMk/>
      </pc:docMkLst>
      <pc:sldChg chg="modSp mod">
        <pc:chgData name="Marttila-Tornio Heikka" userId="9e3da021-1539-469a-a0c1-629d67c358df" providerId="ADAL" clId="{EEE9ABA3-4247-4E06-9813-B2CBB9390752}" dt="2026-09-04T09:42:11.526" v="1171" actId="20577"/>
        <pc:sldMkLst>
          <pc:docMk/>
          <pc:sldMk cId="3282159105" sldId="259"/>
        </pc:sldMkLst>
        <pc:spChg chg="mod">
          <ac:chgData name="Marttila-Tornio Heikka" userId="9e3da021-1539-469a-a0c1-629d67c358df" providerId="ADAL" clId="{EEE9ABA3-4247-4E06-9813-B2CBB9390752}" dt="2026-09-04T06:41:22.813" v="1064" actId="1076"/>
          <ac:spMkLst>
            <pc:docMk/>
            <pc:sldMk cId="3282159105" sldId="259"/>
            <ac:spMk id="3" creationId="{8649CE0E-B4B2-4351-A091-4E35FD6401CE}"/>
          </ac:spMkLst>
        </pc:spChg>
        <pc:spChg chg="mod">
          <ac:chgData name="Marttila-Tornio Heikka" userId="9e3da021-1539-469a-a0c1-629d67c358df" providerId="ADAL" clId="{EEE9ABA3-4247-4E06-9813-B2CBB9390752}" dt="2026-09-04T09:42:11.526" v="1171" actId="20577"/>
          <ac:spMkLst>
            <pc:docMk/>
            <pc:sldMk cId="3282159105" sldId="259"/>
            <ac:spMk id="6" creationId="{54CF302B-3DFC-1844-9173-F341D75A6EB7}"/>
          </ac:spMkLst>
        </pc:spChg>
      </pc:sldChg>
      <pc:sldChg chg="modSp mod ord">
        <pc:chgData name="Marttila-Tornio Heikka" userId="9e3da021-1539-469a-a0c1-629d67c358df" providerId="ADAL" clId="{EEE9ABA3-4247-4E06-9813-B2CBB9390752}" dt="2026-09-04T10:05:12.896" v="1198" actId="20577"/>
        <pc:sldMkLst>
          <pc:docMk/>
          <pc:sldMk cId="4140382533" sldId="294"/>
        </pc:sldMkLst>
        <pc:spChg chg="mod">
          <ac:chgData name="Marttila-Tornio Heikka" userId="9e3da021-1539-469a-a0c1-629d67c358df" providerId="ADAL" clId="{EEE9ABA3-4247-4E06-9813-B2CBB9390752}" dt="2026-09-04T10:05:12.896" v="1198" actId="20577"/>
          <ac:spMkLst>
            <pc:docMk/>
            <pc:sldMk cId="4140382533" sldId="294"/>
            <ac:spMk id="13" creationId="{2E4FAB12-9955-0D90-860A-A75112CC3F6A}"/>
          </ac:spMkLst>
        </pc:spChg>
      </pc:sldChg>
      <pc:sldChg chg="addSp delSp modSp mod ord">
        <pc:chgData name="Marttila-Tornio Heikka" userId="9e3da021-1539-469a-a0c1-629d67c358df" providerId="ADAL" clId="{EEE9ABA3-4247-4E06-9813-B2CBB9390752}" dt="2026-09-11T07:44:17.464" v="1865" actId="20577"/>
        <pc:sldMkLst>
          <pc:docMk/>
          <pc:sldMk cId="2086230449" sldId="301"/>
        </pc:sldMkLst>
        <pc:graphicFrameChg chg="modGraphic">
          <ac:chgData name="Marttila-Tornio Heikka" userId="9e3da021-1539-469a-a0c1-629d67c358df" providerId="ADAL" clId="{EEE9ABA3-4247-4E06-9813-B2CBB9390752}" dt="2026-09-11T07:44:17.464" v="1865" actId="20577"/>
          <ac:graphicFrameMkLst>
            <pc:docMk/>
            <pc:sldMk cId="2086230449" sldId="301"/>
            <ac:graphicFrameMk id="5" creationId="{19AD45CD-6D0B-772D-32B5-7D1760C2DD7D}"/>
          </ac:graphicFrameMkLst>
        </pc:graphicFrameChg>
      </pc:sldChg>
      <pc:sldChg chg="modSp mod">
        <pc:chgData name="Marttila-Tornio Heikka" userId="9e3da021-1539-469a-a0c1-629d67c358df" providerId="ADAL" clId="{EEE9ABA3-4247-4E06-9813-B2CBB9390752}" dt="2026-09-04T09:42:53.664" v="1197" actId="255"/>
        <pc:sldMkLst>
          <pc:docMk/>
          <pc:sldMk cId="844505129" sldId="303"/>
        </pc:sldMkLst>
        <pc:spChg chg="mod">
          <ac:chgData name="Marttila-Tornio Heikka" userId="9e3da021-1539-469a-a0c1-629d67c358df" providerId="ADAL" clId="{EEE9ABA3-4247-4E06-9813-B2CBB9390752}" dt="2026-09-04T09:42:53.664" v="1197" actId="255"/>
          <ac:spMkLst>
            <pc:docMk/>
            <pc:sldMk cId="844505129" sldId="303"/>
            <ac:spMk id="2" creationId="{635309B9-5443-FAF9-3D81-A63BF42F133D}"/>
          </ac:spMkLst>
        </pc:spChg>
      </pc:sldChg>
      <pc:sldChg chg="addSp delSp modSp mod ord modCm">
        <pc:chgData name="Marttila-Tornio Heikka" userId="9e3da021-1539-469a-a0c1-629d67c358df" providerId="ADAL" clId="{EEE9ABA3-4247-4E06-9813-B2CBB9390752}" dt="2026-09-11T07:43:45.095" v="1864" actId="20577"/>
        <pc:sldMkLst>
          <pc:docMk/>
          <pc:sldMk cId="1978576602" sldId="324"/>
        </pc:sldMkLst>
        <pc:spChg chg="mod">
          <ac:chgData name="Marttila-Tornio Heikka" userId="9e3da021-1539-469a-a0c1-629d67c358df" providerId="ADAL" clId="{EEE9ABA3-4247-4E06-9813-B2CBB9390752}" dt="2026-09-11T07:43:45.095" v="1864" actId="20577"/>
          <ac:spMkLst>
            <pc:docMk/>
            <pc:sldMk cId="1978576602" sldId="324"/>
            <ac:spMk id="3" creationId="{DB81F93A-2E02-090F-6C8F-8D2F8D18E19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ttila-Tornio Heikka" userId="9e3da021-1539-469a-a0c1-629d67c358df" providerId="ADAL" clId="{EEE9ABA3-4247-4E06-9813-B2CBB9390752}" dt="2026-09-11T07:43:45.095" v="1864" actId="20577"/>
              <pc2:cmMkLst xmlns:pc2="http://schemas.microsoft.com/office/powerpoint/2019/9/main/command">
                <pc:docMk/>
                <pc:sldMk cId="1978576602" sldId="324"/>
                <pc2:cmMk id="{436AFF3B-FBFA-45DD-B583-4E95205CCF25}"/>
              </pc2:cmMkLst>
            </pc226:cmChg>
          </p:ext>
        </pc:extLst>
      </pc:sldChg>
      <pc:sldChg chg="modSp new mod ord">
        <pc:chgData name="Marttila-Tornio Heikka" userId="9e3da021-1539-469a-a0c1-629d67c358df" providerId="ADAL" clId="{EEE9ABA3-4247-4E06-9813-B2CBB9390752}" dt="2026-09-09T06:46:00.494" v="1817" actId="20577"/>
        <pc:sldMkLst>
          <pc:docMk/>
          <pc:sldMk cId="4083275313" sldId="326"/>
        </pc:sldMkLst>
        <pc:spChg chg="mod">
          <ac:chgData name="Marttila-Tornio Heikka" userId="9e3da021-1539-469a-a0c1-629d67c358df" providerId="ADAL" clId="{EEE9ABA3-4247-4E06-9813-B2CBB9390752}" dt="2026-09-04T06:07:54.692" v="947" actId="20577"/>
          <ac:spMkLst>
            <pc:docMk/>
            <pc:sldMk cId="4083275313" sldId="326"/>
            <ac:spMk id="2" creationId="{0297DE83-7115-36E3-CEBA-1E790D213A8E}"/>
          </ac:spMkLst>
        </pc:spChg>
        <pc:spChg chg="mod">
          <ac:chgData name="Marttila-Tornio Heikka" userId="9e3da021-1539-469a-a0c1-629d67c358df" providerId="ADAL" clId="{EEE9ABA3-4247-4E06-9813-B2CBB9390752}" dt="2026-09-09T06:46:00.494" v="1817" actId="20577"/>
          <ac:spMkLst>
            <pc:docMk/>
            <pc:sldMk cId="4083275313" sldId="326"/>
            <ac:spMk id="3" creationId="{572E97A5-B012-F0D0-323B-DFDC19987213}"/>
          </ac:spMkLst>
        </pc:spChg>
      </pc:sldChg>
      <pc:sldChg chg="addSp delSp modSp new mod ord modCm">
        <pc:chgData name="Marttila-Tornio Heikka" userId="9e3da021-1539-469a-a0c1-629d67c358df" providerId="ADAL" clId="{EEE9ABA3-4247-4E06-9813-B2CBB9390752}" dt="2026-09-09T06:50:16.285" v="1860" actId="20577"/>
        <pc:sldMkLst>
          <pc:docMk/>
          <pc:sldMk cId="3423737263" sldId="327"/>
        </pc:sldMkLst>
        <pc:spChg chg="mod">
          <ac:chgData name="Marttila-Tornio Heikka" userId="9e3da021-1539-469a-a0c1-629d67c358df" providerId="ADAL" clId="{EEE9ABA3-4247-4E06-9813-B2CBB9390752}" dt="2026-09-03T07:08:01.489" v="426" actId="20577"/>
          <ac:spMkLst>
            <pc:docMk/>
            <pc:sldMk cId="3423737263" sldId="327"/>
            <ac:spMk id="2" creationId="{ED338992-CEA3-4572-572C-06151CF03184}"/>
          </ac:spMkLst>
        </pc:spChg>
        <pc:spChg chg="add mod">
          <ac:chgData name="Marttila-Tornio Heikka" userId="9e3da021-1539-469a-a0c1-629d67c358df" providerId="ADAL" clId="{EEE9ABA3-4247-4E06-9813-B2CBB9390752}" dt="2026-09-09T06:50:16.285" v="1860" actId="20577"/>
          <ac:spMkLst>
            <pc:docMk/>
            <pc:sldMk cId="3423737263" sldId="327"/>
            <ac:spMk id="7" creationId="{C746B963-E75A-6AFE-F382-F605C4B488ED}"/>
          </ac:spMkLst>
        </pc:spChg>
        <pc:picChg chg="add mod ord">
          <ac:chgData name="Marttila-Tornio Heikka" userId="9e3da021-1539-469a-a0c1-629d67c358df" providerId="ADAL" clId="{EEE9ABA3-4247-4E06-9813-B2CBB9390752}" dt="2026-09-04T06:15:18.523" v="1044" actId="1076"/>
          <ac:picMkLst>
            <pc:docMk/>
            <pc:sldMk cId="3423737263" sldId="327"/>
            <ac:picMk id="5" creationId="{D2D0253F-45FF-A1AB-A832-1F29C5EAD1CF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ttila-Tornio Heikka" userId="9e3da021-1539-469a-a0c1-629d67c358df" providerId="ADAL" clId="{EEE9ABA3-4247-4E06-9813-B2CBB9390752}" dt="2026-09-09T06:50:16.285" v="1860" actId="20577"/>
              <pc2:cmMkLst xmlns:pc2="http://schemas.microsoft.com/office/powerpoint/2019/9/main/command">
                <pc:docMk/>
                <pc:sldMk cId="3423737263" sldId="327"/>
                <pc2:cmMk id="{6383516E-DD81-494C-AE8C-90A80FB03688}"/>
              </pc2:cmMkLst>
            </pc226:cmChg>
            <pc226:cmChg xmlns:pc226="http://schemas.microsoft.com/office/powerpoint/2022/06/main/command" chg="mod">
              <pc226:chgData name="Marttila-Tornio Heikka" userId="9e3da021-1539-469a-a0c1-629d67c358df" providerId="ADAL" clId="{EEE9ABA3-4247-4E06-9813-B2CBB9390752}" dt="2026-09-09T06:50:16.285" v="1860" actId="20577"/>
              <pc2:cmMkLst xmlns:pc2="http://schemas.microsoft.com/office/powerpoint/2019/9/main/command">
                <pc:docMk/>
                <pc:sldMk cId="3423737263" sldId="327"/>
                <pc2:cmMk id="{AB3C22A8-67EF-4A7A-91B5-E4C03ADFD780}"/>
              </pc2:cmMkLst>
            </pc226:cmChg>
          </p:ext>
        </pc:extLst>
      </pc:sldChg>
      <pc:sldChg chg="add ord">
        <pc:chgData name="Marttila-Tornio Heikka" userId="9e3da021-1539-469a-a0c1-629d67c358df" providerId="ADAL" clId="{EEE9ABA3-4247-4E06-9813-B2CBB9390752}" dt="2026-09-04T06:43:18.527" v="1104"/>
        <pc:sldMkLst>
          <pc:docMk/>
          <pc:sldMk cId="928972416" sldId="335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2395C8-B82A-4197-998D-B60F99DEFEE3}" type="doc">
      <dgm:prSet loTypeId="urn:microsoft.com/office/officeart/2018/2/layout/IconLabelDescriptionList" loCatId="icon" qsTypeId="urn:microsoft.com/office/officeart/2005/8/quickstyle/simple1#1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2D38AE88-90E0-4781-8ED7-E6B97607714F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i-FI" sz="2000" b="1"/>
            <a:t>Taloyhtiön hallinto</a:t>
          </a:r>
          <a:endParaRPr lang="en-US" sz="2000" b="1"/>
        </a:p>
      </dgm:t>
    </dgm:pt>
    <dgm:pt modelId="{CC7AB59E-7080-45E4-A6DD-48F0771BCCF9}" type="parTrans" cxnId="{E5784594-A40A-4E09-9ED7-19A6DC8BF5FE}">
      <dgm:prSet/>
      <dgm:spPr/>
      <dgm:t>
        <a:bodyPr/>
        <a:lstStyle/>
        <a:p>
          <a:endParaRPr lang="en-US"/>
        </a:p>
      </dgm:t>
    </dgm:pt>
    <dgm:pt modelId="{92067968-2006-4D8A-BDBB-8D071CF16079}" type="sibTrans" cxnId="{E5784594-A40A-4E09-9ED7-19A6DC8BF5FE}">
      <dgm:prSet/>
      <dgm:spPr/>
      <dgm:t>
        <a:bodyPr/>
        <a:lstStyle/>
        <a:p>
          <a:endParaRPr lang="en-US"/>
        </a:p>
      </dgm:t>
    </dgm:pt>
    <dgm:pt modelId="{0DB48966-6DAA-41CC-9A43-3750F52F2513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err="1">
              <a:latin typeface="Tahoma"/>
            </a:rPr>
            <a:t>Nykytilan</a:t>
          </a:r>
          <a:r>
            <a:rPr lang="en-US" sz="1600">
              <a:latin typeface="Tahoma"/>
            </a:rPr>
            <a:t> </a:t>
          </a:r>
          <a:r>
            <a:rPr lang="en-US" sz="1600" err="1">
              <a:latin typeface="Tahoma"/>
            </a:rPr>
            <a:t>kartoitus</a:t>
          </a:r>
          <a:r>
            <a:rPr lang="en-US" sz="1600">
              <a:latin typeface="Tahoma"/>
            </a:rPr>
            <a:t> (</a:t>
          </a:r>
          <a:r>
            <a:rPr lang="en-US" sz="1600" err="1">
              <a:latin typeface="Tahoma"/>
            </a:rPr>
            <a:t>kysely</a:t>
          </a:r>
          <a:r>
            <a:rPr lang="en-US" sz="1600">
              <a:latin typeface="Tahoma"/>
            </a:rPr>
            <a:t>)</a:t>
          </a:r>
          <a:endParaRPr lang="en-US" sz="1600"/>
        </a:p>
      </dgm:t>
    </dgm:pt>
    <dgm:pt modelId="{21C45A8E-74A1-40F9-B289-44838751A367}" type="parTrans" cxnId="{3A52BD5C-8C32-45F0-9777-F8D977AB05DF}">
      <dgm:prSet/>
      <dgm:spPr/>
      <dgm:t>
        <a:bodyPr/>
        <a:lstStyle/>
        <a:p>
          <a:endParaRPr lang="en-US"/>
        </a:p>
      </dgm:t>
    </dgm:pt>
    <dgm:pt modelId="{6CA226E9-CC61-4704-AB93-2DEC09E59931}" type="sibTrans" cxnId="{3A52BD5C-8C32-45F0-9777-F8D977AB05DF}">
      <dgm:prSet/>
      <dgm:spPr/>
      <dgm:t>
        <a:bodyPr/>
        <a:lstStyle/>
        <a:p>
          <a:endParaRPr lang="en-US"/>
        </a:p>
      </dgm:t>
    </dgm:pt>
    <dgm:pt modelId="{4C560F73-B670-4102-845E-0A4123232E0A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i-FI" sz="2000" b="1"/>
            <a:t>Kuntoarviointi</a:t>
          </a:r>
          <a:endParaRPr lang="en-US" sz="2000" b="1"/>
        </a:p>
      </dgm:t>
    </dgm:pt>
    <dgm:pt modelId="{53ACA4C5-3D12-472C-B196-00A4E27C6D37}" type="parTrans" cxnId="{CDE77456-D73A-4238-B8DB-8E575DF9C314}">
      <dgm:prSet/>
      <dgm:spPr/>
      <dgm:t>
        <a:bodyPr/>
        <a:lstStyle/>
        <a:p>
          <a:endParaRPr lang="en-US"/>
        </a:p>
      </dgm:t>
    </dgm:pt>
    <dgm:pt modelId="{3A08BF5A-DF90-449C-9929-DB1882B75BDB}" type="sibTrans" cxnId="{CDE77456-D73A-4238-B8DB-8E575DF9C314}">
      <dgm:prSet/>
      <dgm:spPr/>
      <dgm:t>
        <a:bodyPr/>
        <a:lstStyle/>
        <a:p>
          <a:endParaRPr lang="en-US"/>
        </a:p>
      </dgm:t>
    </dgm:pt>
    <dgm:pt modelId="{FEAE0195-11B5-48A8-9180-7EF60689444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i-FI" sz="1600"/>
            <a:t>Työkalujen arviointi</a:t>
          </a:r>
          <a:endParaRPr lang="en-US" sz="1600"/>
        </a:p>
      </dgm:t>
    </dgm:pt>
    <dgm:pt modelId="{9AB974B9-5F36-467F-88F7-D6CF56ECB559}" type="parTrans" cxnId="{2AE03C39-CC10-4C8A-B48F-81AA3A144642}">
      <dgm:prSet/>
      <dgm:spPr/>
      <dgm:t>
        <a:bodyPr/>
        <a:lstStyle/>
        <a:p>
          <a:endParaRPr lang="en-US"/>
        </a:p>
      </dgm:t>
    </dgm:pt>
    <dgm:pt modelId="{83AAA76A-2278-4792-9B25-2768C5E9B9C5}" type="sibTrans" cxnId="{2AE03C39-CC10-4C8A-B48F-81AA3A144642}">
      <dgm:prSet/>
      <dgm:spPr/>
      <dgm:t>
        <a:bodyPr/>
        <a:lstStyle/>
        <a:p>
          <a:endParaRPr lang="en-US"/>
        </a:p>
      </dgm:t>
    </dgm:pt>
    <dgm:pt modelId="{C457FB76-E1FA-46D7-ADA0-0368E88EAC4A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fi-FI" sz="1800" b="1"/>
            <a:t>Korjausrakentaminen</a:t>
          </a:r>
          <a:endParaRPr lang="en-US" sz="1800" b="1"/>
        </a:p>
      </dgm:t>
    </dgm:pt>
    <dgm:pt modelId="{5280E730-6DF1-4D1B-B594-33AA7C86F266}" type="parTrans" cxnId="{3EB3FC0E-33F3-4037-83CB-BCAAC3D2CC63}">
      <dgm:prSet/>
      <dgm:spPr/>
      <dgm:t>
        <a:bodyPr/>
        <a:lstStyle/>
        <a:p>
          <a:endParaRPr lang="en-US"/>
        </a:p>
      </dgm:t>
    </dgm:pt>
    <dgm:pt modelId="{E9A63E4C-0F94-4DCD-B441-422A468D6A4E}" type="sibTrans" cxnId="{3EB3FC0E-33F3-4037-83CB-BCAAC3D2CC63}">
      <dgm:prSet/>
      <dgm:spPr/>
      <dgm:t>
        <a:bodyPr/>
        <a:lstStyle/>
        <a:p>
          <a:endParaRPr lang="en-US"/>
        </a:p>
      </dgm:t>
    </dgm:pt>
    <dgm:pt modelId="{67670853-A6F0-489B-87C5-BCB8AC9FC327}">
      <dgm:prSet phldr="0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b="0" err="1">
              <a:latin typeface="Tahoma"/>
            </a:rPr>
            <a:t>Nykytilan</a:t>
          </a:r>
          <a:r>
            <a:rPr lang="en-US" sz="1600" b="0">
              <a:latin typeface="Tahoma"/>
            </a:rPr>
            <a:t> </a:t>
          </a:r>
          <a:r>
            <a:rPr lang="en-US" sz="1600" b="0" err="1">
              <a:latin typeface="Tahoma"/>
            </a:rPr>
            <a:t>kartoitus</a:t>
          </a:r>
          <a:r>
            <a:rPr lang="en-US" sz="1600" b="0">
              <a:latin typeface="Tahoma"/>
            </a:rPr>
            <a:t> (</a:t>
          </a:r>
          <a:r>
            <a:rPr lang="en-US" sz="1600" b="0" err="1">
              <a:latin typeface="Tahoma"/>
            </a:rPr>
            <a:t>kysely</a:t>
          </a:r>
          <a:r>
            <a:rPr lang="en-US" sz="1600" b="0">
              <a:latin typeface="Tahoma"/>
            </a:rPr>
            <a:t> ja </a:t>
          </a:r>
          <a:r>
            <a:rPr lang="en-US" sz="1600" b="0" err="1">
              <a:latin typeface="Tahoma"/>
            </a:rPr>
            <a:t>haastattelut</a:t>
          </a:r>
          <a:r>
            <a:rPr lang="en-US" sz="1600" b="0">
              <a:latin typeface="Tahoma"/>
            </a:rPr>
            <a:t>)</a:t>
          </a:r>
          <a:endParaRPr lang="en-US" sz="1600" b="0"/>
        </a:p>
      </dgm:t>
    </dgm:pt>
    <dgm:pt modelId="{FC2D9857-F229-48B8-A75C-40542BE1082C}" type="parTrans" cxnId="{F1086008-222E-4BFF-9741-92BA9A6B800E}">
      <dgm:prSet/>
      <dgm:spPr/>
      <dgm:t>
        <a:bodyPr/>
        <a:lstStyle/>
        <a:p>
          <a:endParaRPr lang="en-US"/>
        </a:p>
      </dgm:t>
    </dgm:pt>
    <dgm:pt modelId="{E618D1E2-062A-48A9-B605-6E468F6DE286}" type="sibTrans" cxnId="{F1086008-222E-4BFF-9741-92BA9A6B800E}">
      <dgm:prSet/>
      <dgm:spPr/>
      <dgm:t>
        <a:bodyPr/>
        <a:lstStyle/>
        <a:p>
          <a:endParaRPr lang="en-US"/>
        </a:p>
      </dgm:t>
    </dgm:pt>
    <dgm:pt modelId="{53A8E285-26C0-466E-8F1D-4DEAF8E3CE2D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000" b="1"/>
            <a:t>Tieto </a:t>
          </a:r>
          <a:r>
            <a:rPr lang="en-US" sz="2000" b="1" err="1"/>
            <a:t>esiin</a:t>
          </a:r>
          <a:r>
            <a:rPr lang="en-US" sz="2000" b="1"/>
            <a:t>!</a:t>
          </a:r>
        </a:p>
      </dgm:t>
    </dgm:pt>
    <dgm:pt modelId="{789670FF-9061-4221-BEA9-2AC6A4513198}" type="parTrans" cxnId="{3B4172B6-04F4-445D-8A46-F460EF1E74C8}">
      <dgm:prSet/>
      <dgm:spPr/>
      <dgm:t>
        <a:bodyPr/>
        <a:lstStyle/>
        <a:p>
          <a:endParaRPr lang="fi-FI"/>
        </a:p>
      </dgm:t>
    </dgm:pt>
    <dgm:pt modelId="{3C7B3902-3E2B-4636-98AC-F03E207A63EA}" type="sibTrans" cxnId="{3B4172B6-04F4-445D-8A46-F460EF1E74C8}">
      <dgm:prSet/>
      <dgm:spPr/>
      <dgm:t>
        <a:bodyPr/>
        <a:lstStyle/>
        <a:p>
          <a:endParaRPr lang="fi-FI"/>
        </a:p>
      </dgm:t>
    </dgm:pt>
    <dgm:pt modelId="{AD464C5D-65B9-445F-ADED-BCB11CC9F33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err="1"/>
            <a:t>Verkkokurssi</a:t>
          </a:r>
          <a:endParaRPr lang="en-US" sz="1600"/>
        </a:p>
      </dgm:t>
    </dgm:pt>
    <dgm:pt modelId="{D2799206-9CAD-4FB3-8F07-E10A45C6D3AA}" type="parTrans" cxnId="{0B23FE3C-F1FE-4496-BE48-4328F694350C}">
      <dgm:prSet/>
      <dgm:spPr/>
      <dgm:t>
        <a:bodyPr/>
        <a:lstStyle/>
        <a:p>
          <a:endParaRPr lang="fi-FI"/>
        </a:p>
      </dgm:t>
    </dgm:pt>
    <dgm:pt modelId="{3BFADBF0-9B68-41A7-90BB-F3C5EC11FE0F}" type="sibTrans" cxnId="{0B23FE3C-F1FE-4496-BE48-4328F694350C}">
      <dgm:prSet/>
      <dgm:spPr/>
      <dgm:t>
        <a:bodyPr/>
        <a:lstStyle/>
        <a:p>
          <a:endParaRPr lang="fi-FI"/>
        </a:p>
      </dgm:t>
    </dgm:pt>
    <dgm:pt modelId="{B861C224-0AA1-49BE-8F55-D5B26D2BD31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err="1"/>
            <a:t>Seminaarit</a:t>
          </a:r>
          <a:endParaRPr lang="en-US" sz="1600"/>
        </a:p>
      </dgm:t>
    </dgm:pt>
    <dgm:pt modelId="{FE725FD1-485C-4692-8988-932EFB500222}" type="parTrans" cxnId="{DC6132B3-552E-4841-B328-E679D0A9E091}">
      <dgm:prSet/>
      <dgm:spPr/>
      <dgm:t>
        <a:bodyPr/>
        <a:lstStyle/>
        <a:p>
          <a:endParaRPr lang="fi-FI"/>
        </a:p>
      </dgm:t>
    </dgm:pt>
    <dgm:pt modelId="{17CD20A3-9D6E-45E3-A375-A8307834D02A}" type="sibTrans" cxnId="{DC6132B3-552E-4841-B328-E679D0A9E091}">
      <dgm:prSet/>
      <dgm:spPr/>
      <dgm:t>
        <a:bodyPr/>
        <a:lstStyle/>
        <a:p>
          <a:endParaRPr lang="fi-FI"/>
        </a:p>
      </dgm:t>
    </dgm:pt>
    <dgm:pt modelId="{77560547-ECF3-4B57-A761-C4C09994F12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err="1"/>
            <a:t>Viestintä</a:t>
          </a:r>
          <a:endParaRPr lang="en-US" sz="1600"/>
        </a:p>
      </dgm:t>
    </dgm:pt>
    <dgm:pt modelId="{FB403769-F915-4D24-966F-C620A974D8E0}" type="parTrans" cxnId="{37CE3E84-4B27-439A-9F55-31D60162CFAF}">
      <dgm:prSet/>
      <dgm:spPr/>
      <dgm:t>
        <a:bodyPr/>
        <a:lstStyle/>
        <a:p>
          <a:endParaRPr lang="fi-FI"/>
        </a:p>
      </dgm:t>
    </dgm:pt>
    <dgm:pt modelId="{D1CA8CEA-307A-4BBD-ADCC-73566C1E28F1}" type="sibTrans" cxnId="{37CE3E84-4B27-439A-9F55-31D60162CFAF}">
      <dgm:prSet/>
      <dgm:spPr/>
      <dgm:t>
        <a:bodyPr/>
        <a:lstStyle/>
        <a:p>
          <a:endParaRPr lang="fi-FI"/>
        </a:p>
      </dgm:t>
    </dgm:pt>
    <dgm:pt modelId="{15B04A99-428D-473A-B4D9-72143D0E797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/>
            <a:t>RT-</a:t>
          </a:r>
          <a:r>
            <a:rPr lang="en-US" sz="1600" err="1"/>
            <a:t>korttien</a:t>
          </a:r>
          <a:r>
            <a:rPr lang="en-US" sz="1600"/>
            <a:t> </a:t>
          </a:r>
          <a:r>
            <a:rPr lang="en-US" sz="1600" err="1"/>
            <a:t>päivitys</a:t>
          </a:r>
          <a:endParaRPr lang="en-US" sz="1600"/>
        </a:p>
      </dgm:t>
    </dgm:pt>
    <dgm:pt modelId="{620E52FD-077C-44B9-9F45-C1DE8CF4988D}" type="parTrans" cxnId="{11C324E8-17C3-4479-8111-341B0331A2EC}">
      <dgm:prSet/>
      <dgm:spPr/>
      <dgm:t>
        <a:bodyPr/>
        <a:lstStyle/>
        <a:p>
          <a:endParaRPr lang="fi-FI"/>
        </a:p>
      </dgm:t>
    </dgm:pt>
    <dgm:pt modelId="{D3E8FCAA-CA9F-46E5-AAE2-DF150A274C13}" type="sibTrans" cxnId="{11C324E8-17C3-4479-8111-341B0331A2EC}">
      <dgm:prSet/>
      <dgm:spPr/>
      <dgm:t>
        <a:bodyPr/>
        <a:lstStyle/>
        <a:p>
          <a:endParaRPr lang="fi-FI"/>
        </a:p>
      </dgm:t>
    </dgm:pt>
    <dgm:pt modelId="{F8BCDBE3-877C-41BF-9544-4D26743C082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err="1"/>
            <a:t>Ilmastoriskiohje</a:t>
          </a:r>
          <a:endParaRPr lang="en-US" sz="1600"/>
        </a:p>
      </dgm:t>
    </dgm:pt>
    <dgm:pt modelId="{AD4381B9-1AB2-4626-836E-6EDD90949705}" type="parTrans" cxnId="{19B25A32-C189-4D0B-A2C4-7E9919011DFF}">
      <dgm:prSet/>
      <dgm:spPr/>
      <dgm:t>
        <a:bodyPr/>
        <a:lstStyle/>
        <a:p>
          <a:endParaRPr lang="fi-FI"/>
        </a:p>
      </dgm:t>
    </dgm:pt>
    <dgm:pt modelId="{BC1C063D-BF07-43FD-B9AF-085462FD899F}" type="sibTrans" cxnId="{19B25A32-C189-4D0B-A2C4-7E9919011DFF}">
      <dgm:prSet/>
      <dgm:spPr/>
      <dgm:t>
        <a:bodyPr/>
        <a:lstStyle/>
        <a:p>
          <a:endParaRPr lang="fi-FI"/>
        </a:p>
      </dgm:t>
    </dgm:pt>
    <dgm:pt modelId="{269C5E67-7454-4E7A-939F-435A7D29748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err="1"/>
            <a:t>Korjaushankkeiden</a:t>
          </a:r>
          <a:r>
            <a:rPr lang="en-US" sz="1600"/>
            <a:t> </a:t>
          </a:r>
          <a:r>
            <a:rPr lang="en-US" sz="1600" err="1"/>
            <a:t>seuranta</a:t>
          </a:r>
          <a:endParaRPr lang="en-US" sz="1600"/>
        </a:p>
      </dgm:t>
    </dgm:pt>
    <dgm:pt modelId="{0E6418D3-6616-442A-9993-F9BD43FADCB3}" type="parTrans" cxnId="{AABC1305-23D8-4162-9521-96B213DF1589}">
      <dgm:prSet/>
      <dgm:spPr/>
      <dgm:t>
        <a:bodyPr/>
        <a:lstStyle/>
        <a:p>
          <a:endParaRPr lang="fi-FI"/>
        </a:p>
      </dgm:t>
    </dgm:pt>
    <dgm:pt modelId="{D82D66F3-E0D1-40B0-8A73-8AA6DA2ABE96}" type="sibTrans" cxnId="{AABC1305-23D8-4162-9521-96B213DF1589}">
      <dgm:prSet/>
      <dgm:spPr/>
      <dgm:t>
        <a:bodyPr/>
        <a:lstStyle/>
        <a:p>
          <a:endParaRPr lang="fi-FI"/>
        </a:p>
      </dgm:t>
    </dgm:pt>
    <dgm:pt modelId="{C66A91D3-4BBD-43C5-B6AB-43C98D2CCD0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err="1"/>
            <a:t>Hallituksen</a:t>
          </a:r>
          <a:r>
            <a:rPr lang="en-US" sz="1600"/>
            <a:t> </a:t>
          </a:r>
          <a:r>
            <a:rPr lang="en-US" sz="1600" err="1"/>
            <a:t>ilmastomalliset</a:t>
          </a:r>
          <a:r>
            <a:rPr lang="en-US" sz="1600"/>
            <a:t> </a:t>
          </a:r>
          <a:r>
            <a:rPr lang="en-US" sz="1600" err="1"/>
            <a:t>dokumentit</a:t>
          </a:r>
          <a:endParaRPr lang="en-US" sz="1600"/>
        </a:p>
      </dgm:t>
    </dgm:pt>
    <dgm:pt modelId="{D01E1A30-5241-4AD0-919E-61C0BB817889}" type="parTrans" cxnId="{16010822-06B7-43F4-8FAF-78411FAB8C35}">
      <dgm:prSet/>
      <dgm:spPr/>
      <dgm:t>
        <a:bodyPr/>
        <a:lstStyle/>
        <a:p>
          <a:endParaRPr lang="fi-FI"/>
        </a:p>
      </dgm:t>
    </dgm:pt>
    <dgm:pt modelId="{BA5ECC33-8F4F-40F2-A4DC-FDE1D1D7CBC9}" type="sibTrans" cxnId="{16010822-06B7-43F4-8FAF-78411FAB8C35}">
      <dgm:prSet/>
      <dgm:spPr/>
      <dgm:t>
        <a:bodyPr/>
        <a:lstStyle/>
        <a:p>
          <a:endParaRPr lang="fi-FI"/>
        </a:p>
      </dgm:t>
    </dgm:pt>
    <dgm:pt modelId="{1A8F2B59-9869-4BD9-975B-6C615CE5445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err="1"/>
            <a:t>Asukasviestinnän</a:t>
          </a:r>
          <a:r>
            <a:rPr lang="en-US" sz="1600"/>
            <a:t> </a:t>
          </a:r>
          <a:r>
            <a:rPr lang="en-US" sz="1600" err="1"/>
            <a:t>materiaalit</a:t>
          </a:r>
          <a:endParaRPr lang="en-US" sz="1600"/>
        </a:p>
      </dgm:t>
    </dgm:pt>
    <dgm:pt modelId="{A5CD3606-6B2E-4FAA-AF22-34288069D17A}" type="parTrans" cxnId="{96DDCE55-83C7-4F3A-B5C3-18623620A456}">
      <dgm:prSet/>
      <dgm:spPr/>
      <dgm:t>
        <a:bodyPr/>
        <a:lstStyle/>
        <a:p>
          <a:endParaRPr lang="fi-FI"/>
        </a:p>
      </dgm:t>
    </dgm:pt>
    <dgm:pt modelId="{433FB04D-3038-4DD9-B7F9-2FC7F0A3DA27}" type="sibTrans" cxnId="{96DDCE55-83C7-4F3A-B5C3-18623620A456}">
      <dgm:prSet/>
      <dgm:spPr/>
      <dgm:t>
        <a:bodyPr/>
        <a:lstStyle/>
        <a:p>
          <a:endParaRPr lang="fi-FI"/>
        </a:p>
      </dgm:t>
    </dgm:pt>
    <dgm:pt modelId="{6D74B199-AC32-4526-BE21-80CB3C16C4C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err="1"/>
            <a:t>Tapauskirjasto</a:t>
          </a:r>
          <a:endParaRPr lang="en-US" sz="1600"/>
        </a:p>
      </dgm:t>
    </dgm:pt>
    <dgm:pt modelId="{A057F32C-9A49-411F-BFBC-2824E36778F6}" type="parTrans" cxnId="{E0E72AB7-00C1-4CAA-832F-02B6B9B73F8B}">
      <dgm:prSet/>
      <dgm:spPr/>
      <dgm:t>
        <a:bodyPr/>
        <a:lstStyle/>
        <a:p>
          <a:endParaRPr lang="fi-FI"/>
        </a:p>
      </dgm:t>
    </dgm:pt>
    <dgm:pt modelId="{D683A4B9-46EB-4989-BB7C-997EE87EC63A}" type="sibTrans" cxnId="{E0E72AB7-00C1-4CAA-832F-02B6B9B73F8B}">
      <dgm:prSet/>
      <dgm:spPr/>
      <dgm:t>
        <a:bodyPr/>
        <a:lstStyle/>
        <a:p>
          <a:endParaRPr lang="fi-FI"/>
        </a:p>
      </dgm:t>
    </dgm:pt>
    <dgm:pt modelId="{9DEC759C-193B-4EAE-954D-11A7D6172BC0}" type="pres">
      <dgm:prSet presAssocID="{782395C8-B82A-4197-998D-B60F99DEFEE3}" presName="root" presStyleCnt="0">
        <dgm:presLayoutVars>
          <dgm:dir/>
          <dgm:resizeHandles val="exact"/>
        </dgm:presLayoutVars>
      </dgm:prSet>
      <dgm:spPr/>
    </dgm:pt>
    <dgm:pt modelId="{3691FA14-74AF-404C-A9BB-1EA6B2A58DD4}" type="pres">
      <dgm:prSet presAssocID="{2D38AE88-90E0-4781-8ED7-E6B97607714F}" presName="compNode" presStyleCnt="0"/>
      <dgm:spPr/>
    </dgm:pt>
    <dgm:pt modelId="{A8A7938B-84AF-4E60-A513-9DDE6FDA87C4}" type="pres">
      <dgm:prSet presAssocID="{2D38AE88-90E0-4781-8ED7-E6B97607714F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siakirja"/>
        </a:ext>
      </dgm:extLst>
    </dgm:pt>
    <dgm:pt modelId="{B91BF5DB-CDDA-462F-BFD4-658495CD403A}" type="pres">
      <dgm:prSet presAssocID="{2D38AE88-90E0-4781-8ED7-E6B97607714F}" presName="iconSpace" presStyleCnt="0"/>
      <dgm:spPr/>
    </dgm:pt>
    <dgm:pt modelId="{1F946906-5D3B-492A-90D8-F63953869D56}" type="pres">
      <dgm:prSet presAssocID="{2D38AE88-90E0-4781-8ED7-E6B97607714F}" presName="parTx" presStyleLbl="revTx" presStyleIdx="0" presStyleCnt="8">
        <dgm:presLayoutVars>
          <dgm:chMax val="0"/>
          <dgm:chPref val="0"/>
        </dgm:presLayoutVars>
      </dgm:prSet>
      <dgm:spPr/>
    </dgm:pt>
    <dgm:pt modelId="{56F9B987-604C-467F-9A7A-8F04D1F6C7BF}" type="pres">
      <dgm:prSet presAssocID="{2D38AE88-90E0-4781-8ED7-E6B97607714F}" presName="txSpace" presStyleCnt="0"/>
      <dgm:spPr/>
    </dgm:pt>
    <dgm:pt modelId="{0C1107A7-FD83-47C5-BB30-DB693E924F03}" type="pres">
      <dgm:prSet presAssocID="{2D38AE88-90E0-4781-8ED7-E6B97607714F}" presName="desTx" presStyleLbl="revTx" presStyleIdx="1" presStyleCnt="8">
        <dgm:presLayoutVars/>
      </dgm:prSet>
      <dgm:spPr/>
    </dgm:pt>
    <dgm:pt modelId="{26B065E4-A71E-4C43-A6E5-0FD301153FBF}" type="pres">
      <dgm:prSet presAssocID="{92067968-2006-4D8A-BDBB-8D071CF16079}" presName="sibTrans" presStyleCnt="0"/>
      <dgm:spPr/>
    </dgm:pt>
    <dgm:pt modelId="{34B1562E-F63A-482B-89A1-CD871EA8D0DD}" type="pres">
      <dgm:prSet presAssocID="{4C560F73-B670-4102-845E-0A4123232E0A}" presName="compNode" presStyleCnt="0"/>
      <dgm:spPr/>
    </dgm:pt>
    <dgm:pt modelId="{A132832E-5FCA-4857-A4FD-047AFE145BB7}" type="pres">
      <dgm:prSet presAssocID="{4C560F73-B670-4102-845E-0A4123232E0A}" presName="iconRect" presStyleLbl="node1" presStyleIdx="1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urennuslasi tasaisella täytöllä"/>
        </a:ext>
      </dgm:extLst>
    </dgm:pt>
    <dgm:pt modelId="{D51AEA37-7420-4F60-AC95-2769452D71CD}" type="pres">
      <dgm:prSet presAssocID="{4C560F73-B670-4102-845E-0A4123232E0A}" presName="iconSpace" presStyleCnt="0"/>
      <dgm:spPr/>
    </dgm:pt>
    <dgm:pt modelId="{A6F80CBB-B31F-41BF-A418-68EFB230661F}" type="pres">
      <dgm:prSet presAssocID="{4C560F73-B670-4102-845E-0A4123232E0A}" presName="parTx" presStyleLbl="revTx" presStyleIdx="2" presStyleCnt="8">
        <dgm:presLayoutVars>
          <dgm:chMax val="0"/>
          <dgm:chPref val="0"/>
        </dgm:presLayoutVars>
      </dgm:prSet>
      <dgm:spPr/>
    </dgm:pt>
    <dgm:pt modelId="{5708800D-2EC7-4EFC-ABB4-307DAEA85032}" type="pres">
      <dgm:prSet presAssocID="{4C560F73-B670-4102-845E-0A4123232E0A}" presName="txSpace" presStyleCnt="0"/>
      <dgm:spPr/>
    </dgm:pt>
    <dgm:pt modelId="{A6953E7D-0375-47D4-B5A5-903A51DA9EE2}" type="pres">
      <dgm:prSet presAssocID="{4C560F73-B670-4102-845E-0A4123232E0A}" presName="desTx" presStyleLbl="revTx" presStyleIdx="3" presStyleCnt="8">
        <dgm:presLayoutVars/>
      </dgm:prSet>
      <dgm:spPr/>
    </dgm:pt>
    <dgm:pt modelId="{4D123637-50D2-4599-A7FA-5E63B62F25B2}" type="pres">
      <dgm:prSet presAssocID="{3A08BF5A-DF90-449C-9929-DB1882B75BDB}" presName="sibTrans" presStyleCnt="0"/>
      <dgm:spPr/>
    </dgm:pt>
    <dgm:pt modelId="{24882B29-B34A-40E4-8A7F-74E683CF4F1B}" type="pres">
      <dgm:prSet presAssocID="{C457FB76-E1FA-46D7-ADA0-0368E88EAC4A}" presName="compNode" presStyleCnt="0"/>
      <dgm:spPr/>
    </dgm:pt>
    <dgm:pt modelId="{B6ACF375-17F3-4F09-96CE-98E0502800BB}" type="pres">
      <dgm:prSet presAssocID="{C457FB76-E1FA-46D7-ADA0-0368E88EAC4A}" presName="iconRect" presStyleLbl="node1" presStyleIdx="2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rkkitehtuuri tasaisella täytöllä"/>
        </a:ext>
      </dgm:extLst>
    </dgm:pt>
    <dgm:pt modelId="{9D99411F-B47D-4362-8CD2-FB9989756EA1}" type="pres">
      <dgm:prSet presAssocID="{C457FB76-E1FA-46D7-ADA0-0368E88EAC4A}" presName="iconSpace" presStyleCnt="0"/>
      <dgm:spPr/>
    </dgm:pt>
    <dgm:pt modelId="{51D4F611-FAF8-4945-87CE-369F89C5177F}" type="pres">
      <dgm:prSet presAssocID="{C457FB76-E1FA-46D7-ADA0-0368E88EAC4A}" presName="parTx" presStyleLbl="revTx" presStyleIdx="4" presStyleCnt="8">
        <dgm:presLayoutVars>
          <dgm:chMax val="0"/>
          <dgm:chPref val="0"/>
        </dgm:presLayoutVars>
      </dgm:prSet>
      <dgm:spPr/>
    </dgm:pt>
    <dgm:pt modelId="{DEA430B6-09F2-4AED-A8B6-13C28CEDCE4F}" type="pres">
      <dgm:prSet presAssocID="{C457FB76-E1FA-46D7-ADA0-0368E88EAC4A}" presName="txSpace" presStyleCnt="0"/>
      <dgm:spPr/>
    </dgm:pt>
    <dgm:pt modelId="{892B8C67-C9A0-465B-8902-E7775AD82AFC}" type="pres">
      <dgm:prSet presAssocID="{C457FB76-E1FA-46D7-ADA0-0368E88EAC4A}" presName="desTx" presStyleLbl="revTx" presStyleIdx="5" presStyleCnt="8">
        <dgm:presLayoutVars/>
      </dgm:prSet>
      <dgm:spPr/>
    </dgm:pt>
    <dgm:pt modelId="{4AA7E85D-4462-4A51-97AF-42CA97CE466C}" type="pres">
      <dgm:prSet presAssocID="{E9A63E4C-0F94-4DCD-B441-422A468D6A4E}" presName="sibTrans" presStyleCnt="0"/>
      <dgm:spPr/>
    </dgm:pt>
    <dgm:pt modelId="{727212AF-CD8D-42FC-ACF5-2F0050A8DAB0}" type="pres">
      <dgm:prSet presAssocID="{53A8E285-26C0-466E-8F1D-4DEAF8E3CE2D}" presName="compNode" presStyleCnt="0"/>
      <dgm:spPr/>
    </dgm:pt>
    <dgm:pt modelId="{4C5F7DE5-F2F3-47E7-A11F-2F196369B7E4}" type="pres">
      <dgm:prSet presAssocID="{53A8E285-26C0-466E-8F1D-4DEAF8E3CE2D}" presName="iconRect" presStyleLbl="node1" presStyleIdx="3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ysymykset tasaisella täytöllä"/>
        </a:ext>
      </dgm:extLst>
    </dgm:pt>
    <dgm:pt modelId="{166CD708-FB24-41DF-9D31-9FFBCB5344A9}" type="pres">
      <dgm:prSet presAssocID="{53A8E285-26C0-466E-8F1D-4DEAF8E3CE2D}" presName="iconSpace" presStyleCnt="0"/>
      <dgm:spPr/>
    </dgm:pt>
    <dgm:pt modelId="{D5FFE664-8082-4567-81F6-FB17841DFE74}" type="pres">
      <dgm:prSet presAssocID="{53A8E285-26C0-466E-8F1D-4DEAF8E3CE2D}" presName="parTx" presStyleLbl="revTx" presStyleIdx="6" presStyleCnt="8">
        <dgm:presLayoutVars>
          <dgm:chMax val="0"/>
          <dgm:chPref val="0"/>
        </dgm:presLayoutVars>
      </dgm:prSet>
      <dgm:spPr/>
    </dgm:pt>
    <dgm:pt modelId="{B3E58140-2238-48AB-A4A4-53CACCD45F6C}" type="pres">
      <dgm:prSet presAssocID="{53A8E285-26C0-466E-8F1D-4DEAF8E3CE2D}" presName="txSpace" presStyleCnt="0"/>
      <dgm:spPr/>
    </dgm:pt>
    <dgm:pt modelId="{C8FF7A99-57D8-4851-A062-295B2BA8515C}" type="pres">
      <dgm:prSet presAssocID="{53A8E285-26C0-466E-8F1D-4DEAF8E3CE2D}" presName="desTx" presStyleLbl="revTx" presStyleIdx="7" presStyleCnt="8">
        <dgm:presLayoutVars/>
      </dgm:prSet>
      <dgm:spPr/>
    </dgm:pt>
  </dgm:ptLst>
  <dgm:cxnLst>
    <dgm:cxn modelId="{AABC1305-23D8-4162-9521-96B213DF1589}" srcId="{C457FB76-E1FA-46D7-ADA0-0368E88EAC4A}" destId="{269C5E67-7454-4E7A-939F-435A7D297486}" srcOrd="1" destOrd="0" parTransId="{0E6418D3-6616-442A-9993-F9BD43FADCB3}" sibTransId="{D82D66F3-E0D1-40B0-8A73-8AA6DA2ABE96}"/>
    <dgm:cxn modelId="{F1086008-222E-4BFF-9741-92BA9A6B800E}" srcId="{C457FB76-E1FA-46D7-ADA0-0368E88EAC4A}" destId="{67670853-A6F0-489B-87C5-BCB8AC9FC327}" srcOrd="0" destOrd="0" parTransId="{FC2D9857-F229-48B8-A75C-40542BE1082C}" sibTransId="{E618D1E2-062A-48A9-B605-6E468F6DE286}"/>
    <dgm:cxn modelId="{3EB3FC0E-33F3-4037-83CB-BCAAC3D2CC63}" srcId="{782395C8-B82A-4197-998D-B60F99DEFEE3}" destId="{C457FB76-E1FA-46D7-ADA0-0368E88EAC4A}" srcOrd="2" destOrd="0" parTransId="{5280E730-6DF1-4D1B-B594-33AA7C86F266}" sibTransId="{E9A63E4C-0F94-4DCD-B441-422A468D6A4E}"/>
    <dgm:cxn modelId="{D64B511C-5C22-4C0E-9650-00EBBF4503B6}" type="presOf" srcId="{4C560F73-B670-4102-845E-0A4123232E0A}" destId="{A6F80CBB-B31F-41BF-A418-68EFB230661F}" srcOrd="0" destOrd="0" presId="urn:microsoft.com/office/officeart/2018/2/layout/IconLabelDescriptionList"/>
    <dgm:cxn modelId="{16010822-06B7-43F4-8FAF-78411FAB8C35}" srcId="{2D38AE88-90E0-4781-8ED7-E6B97607714F}" destId="{C66A91D3-4BBD-43C5-B6AB-43C98D2CCD0C}" srcOrd="1" destOrd="0" parTransId="{D01E1A30-5241-4AD0-919E-61C0BB817889}" sibTransId="{BA5ECC33-8F4F-40F2-A4DC-FDE1D1D7CBC9}"/>
    <dgm:cxn modelId="{AA1B0726-B40C-44A9-8B59-EAE2AA80B934}" type="presOf" srcId="{77560547-ECF3-4B57-A761-C4C09994F123}" destId="{C8FF7A99-57D8-4851-A062-295B2BA8515C}" srcOrd="0" destOrd="2" presId="urn:microsoft.com/office/officeart/2018/2/layout/IconLabelDescriptionList"/>
    <dgm:cxn modelId="{4EECC52C-45DA-4178-96E4-D273A280EBAF}" type="presOf" srcId="{15B04A99-428D-473A-B4D9-72143D0E7973}" destId="{A6953E7D-0375-47D4-B5A5-903A51DA9EE2}" srcOrd="0" destOrd="1" presId="urn:microsoft.com/office/officeart/2018/2/layout/IconLabelDescriptionList"/>
    <dgm:cxn modelId="{19B25A32-C189-4D0B-A2C4-7E9919011DFF}" srcId="{4C560F73-B670-4102-845E-0A4123232E0A}" destId="{F8BCDBE3-877C-41BF-9544-4D26743C0827}" srcOrd="2" destOrd="0" parTransId="{AD4381B9-1AB2-4626-836E-6EDD90949705}" sibTransId="{BC1C063D-BF07-43FD-B9AF-085462FD899F}"/>
    <dgm:cxn modelId="{BBD8EB32-FD33-42B9-8EA5-0AD6992ED8D0}" type="presOf" srcId="{53A8E285-26C0-466E-8F1D-4DEAF8E3CE2D}" destId="{D5FFE664-8082-4567-81F6-FB17841DFE74}" srcOrd="0" destOrd="0" presId="urn:microsoft.com/office/officeart/2018/2/layout/IconLabelDescriptionList"/>
    <dgm:cxn modelId="{3855D537-E90E-4B51-940C-F7E4D74E7D17}" type="presOf" srcId="{1A8F2B59-9869-4BD9-975B-6C615CE54454}" destId="{0C1107A7-FD83-47C5-BB30-DB693E924F03}" srcOrd="0" destOrd="2" presId="urn:microsoft.com/office/officeart/2018/2/layout/IconLabelDescriptionList"/>
    <dgm:cxn modelId="{2AE03C39-CC10-4C8A-B48F-81AA3A144642}" srcId="{4C560F73-B670-4102-845E-0A4123232E0A}" destId="{FEAE0195-11B5-48A8-9180-7EF606894444}" srcOrd="0" destOrd="0" parTransId="{9AB974B9-5F36-467F-88F7-D6CF56ECB559}" sibTransId="{83AAA76A-2278-4792-9B25-2768C5E9B9C5}"/>
    <dgm:cxn modelId="{0B23FE3C-F1FE-4496-BE48-4328F694350C}" srcId="{53A8E285-26C0-466E-8F1D-4DEAF8E3CE2D}" destId="{AD464C5D-65B9-445F-ADED-BCB11CC9F336}" srcOrd="0" destOrd="0" parTransId="{D2799206-9CAD-4FB3-8F07-E10A45C6D3AA}" sibTransId="{3BFADBF0-9B68-41A7-90BB-F3C5EC11FE0F}"/>
    <dgm:cxn modelId="{3A52BD5C-8C32-45F0-9777-F8D977AB05DF}" srcId="{2D38AE88-90E0-4781-8ED7-E6B97607714F}" destId="{0DB48966-6DAA-41CC-9A43-3750F52F2513}" srcOrd="0" destOrd="0" parTransId="{21C45A8E-74A1-40F9-B289-44838751A367}" sibTransId="{6CA226E9-CC61-4704-AB93-2DEC09E59931}"/>
    <dgm:cxn modelId="{B1CC2565-61C5-4481-AAEC-E57B53B1A555}" type="presOf" srcId="{F8BCDBE3-877C-41BF-9544-4D26743C0827}" destId="{A6953E7D-0375-47D4-B5A5-903A51DA9EE2}" srcOrd="0" destOrd="2" presId="urn:microsoft.com/office/officeart/2018/2/layout/IconLabelDescriptionList"/>
    <dgm:cxn modelId="{4738B667-DB16-4C16-A3D6-9BD7BADAE050}" type="presOf" srcId="{269C5E67-7454-4E7A-939F-435A7D297486}" destId="{892B8C67-C9A0-465B-8902-E7775AD82AFC}" srcOrd="0" destOrd="1" presId="urn:microsoft.com/office/officeart/2018/2/layout/IconLabelDescriptionList"/>
    <dgm:cxn modelId="{96DDCE55-83C7-4F3A-B5C3-18623620A456}" srcId="{2D38AE88-90E0-4781-8ED7-E6B97607714F}" destId="{1A8F2B59-9869-4BD9-975B-6C615CE54454}" srcOrd="2" destOrd="0" parTransId="{A5CD3606-6B2E-4FAA-AF22-34288069D17A}" sibTransId="{433FB04D-3038-4DD9-B7F9-2FC7F0A3DA27}"/>
    <dgm:cxn modelId="{CDE77456-D73A-4238-B8DB-8E575DF9C314}" srcId="{782395C8-B82A-4197-998D-B60F99DEFEE3}" destId="{4C560F73-B670-4102-845E-0A4123232E0A}" srcOrd="1" destOrd="0" parTransId="{53ACA4C5-3D12-472C-B196-00A4E27C6D37}" sibTransId="{3A08BF5A-DF90-449C-9929-DB1882B75BDB}"/>
    <dgm:cxn modelId="{37CE3E84-4B27-439A-9F55-31D60162CFAF}" srcId="{53A8E285-26C0-466E-8F1D-4DEAF8E3CE2D}" destId="{77560547-ECF3-4B57-A761-C4C09994F123}" srcOrd="2" destOrd="0" parTransId="{FB403769-F915-4D24-966F-C620A974D8E0}" sibTransId="{D1CA8CEA-307A-4BBD-ADCC-73566C1E28F1}"/>
    <dgm:cxn modelId="{899D718B-6D4D-4EFA-A2FC-2D1208217F7A}" type="presOf" srcId="{0DB48966-6DAA-41CC-9A43-3750F52F2513}" destId="{0C1107A7-FD83-47C5-BB30-DB693E924F03}" srcOrd="0" destOrd="0" presId="urn:microsoft.com/office/officeart/2018/2/layout/IconLabelDescriptionList"/>
    <dgm:cxn modelId="{E5784594-A40A-4E09-9ED7-19A6DC8BF5FE}" srcId="{782395C8-B82A-4197-998D-B60F99DEFEE3}" destId="{2D38AE88-90E0-4781-8ED7-E6B97607714F}" srcOrd="0" destOrd="0" parTransId="{CC7AB59E-7080-45E4-A6DD-48F0771BCCF9}" sibTransId="{92067968-2006-4D8A-BDBB-8D071CF16079}"/>
    <dgm:cxn modelId="{05FA2998-E154-4AF6-9973-CE51213B753C}" type="presOf" srcId="{C457FB76-E1FA-46D7-ADA0-0368E88EAC4A}" destId="{51D4F611-FAF8-4945-87CE-369F89C5177F}" srcOrd="0" destOrd="0" presId="urn:microsoft.com/office/officeart/2018/2/layout/IconLabelDescriptionList"/>
    <dgm:cxn modelId="{6887269B-1DA3-4819-B003-997EB40A0A01}" type="presOf" srcId="{B861C224-0AA1-49BE-8F55-D5B26D2BD31E}" destId="{C8FF7A99-57D8-4851-A062-295B2BA8515C}" srcOrd="0" destOrd="1" presId="urn:microsoft.com/office/officeart/2018/2/layout/IconLabelDescriptionList"/>
    <dgm:cxn modelId="{DC6132B3-552E-4841-B328-E679D0A9E091}" srcId="{53A8E285-26C0-466E-8F1D-4DEAF8E3CE2D}" destId="{B861C224-0AA1-49BE-8F55-D5B26D2BD31E}" srcOrd="1" destOrd="0" parTransId="{FE725FD1-485C-4692-8988-932EFB500222}" sibTransId="{17CD20A3-9D6E-45E3-A375-A8307834D02A}"/>
    <dgm:cxn modelId="{3B4172B6-04F4-445D-8A46-F460EF1E74C8}" srcId="{782395C8-B82A-4197-998D-B60F99DEFEE3}" destId="{53A8E285-26C0-466E-8F1D-4DEAF8E3CE2D}" srcOrd="3" destOrd="0" parTransId="{789670FF-9061-4221-BEA9-2AC6A4513198}" sibTransId="{3C7B3902-3E2B-4636-98AC-F03E207A63EA}"/>
    <dgm:cxn modelId="{E0E72AB7-00C1-4CAA-832F-02B6B9B73F8B}" srcId="{C457FB76-E1FA-46D7-ADA0-0368E88EAC4A}" destId="{6D74B199-AC32-4526-BE21-80CB3C16C4CB}" srcOrd="2" destOrd="0" parTransId="{A057F32C-9A49-411F-BFBC-2824E36778F6}" sibTransId="{D683A4B9-46EB-4989-BB7C-997EE87EC63A}"/>
    <dgm:cxn modelId="{5732B1BA-3E9B-461C-92AC-F24E7FAB33CB}" type="presOf" srcId="{67670853-A6F0-489B-87C5-BCB8AC9FC327}" destId="{892B8C67-C9A0-465B-8902-E7775AD82AFC}" srcOrd="0" destOrd="0" presId="urn:microsoft.com/office/officeart/2018/2/layout/IconLabelDescriptionList"/>
    <dgm:cxn modelId="{752806CC-3F97-4BEC-8CD4-7E34C7780587}" type="presOf" srcId="{6D74B199-AC32-4526-BE21-80CB3C16C4CB}" destId="{892B8C67-C9A0-465B-8902-E7775AD82AFC}" srcOrd="0" destOrd="2" presId="urn:microsoft.com/office/officeart/2018/2/layout/IconLabelDescriptionList"/>
    <dgm:cxn modelId="{133138D8-0545-4E76-AC00-7B609DBBDCB1}" type="presOf" srcId="{C66A91D3-4BBD-43C5-B6AB-43C98D2CCD0C}" destId="{0C1107A7-FD83-47C5-BB30-DB693E924F03}" srcOrd="0" destOrd="1" presId="urn:microsoft.com/office/officeart/2018/2/layout/IconLabelDescriptionList"/>
    <dgm:cxn modelId="{05C8D8D8-6CE0-4569-8E6E-A53E1EAAAD36}" type="presOf" srcId="{AD464C5D-65B9-445F-ADED-BCB11CC9F336}" destId="{C8FF7A99-57D8-4851-A062-295B2BA8515C}" srcOrd="0" destOrd="0" presId="urn:microsoft.com/office/officeart/2018/2/layout/IconLabelDescriptionList"/>
    <dgm:cxn modelId="{C2C32EDE-00E7-43AD-A576-FE0903675119}" type="presOf" srcId="{FEAE0195-11B5-48A8-9180-7EF606894444}" destId="{A6953E7D-0375-47D4-B5A5-903A51DA9EE2}" srcOrd="0" destOrd="0" presId="urn:microsoft.com/office/officeart/2018/2/layout/IconLabelDescriptionList"/>
    <dgm:cxn modelId="{BA86CAE3-724F-4C71-BA0D-23EA7344D483}" type="presOf" srcId="{782395C8-B82A-4197-998D-B60F99DEFEE3}" destId="{9DEC759C-193B-4EAE-954D-11A7D6172BC0}" srcOrd="0" destOrd="0" presId="urn:microsoft.com/office/officeart/2018/2/layout/IconLabelDescriptionList"/>
    <dgm:cxn modelId="{11C324E8-17C3-4479-8111-341B0331A2EC}" srcId="{4C560F73-B670-4102-845E-0A4123232E0A}" destId="{15B04A99-428D-473A-B4D9-72143D0E7973}" srcOrd="1" destOrd="0" parTransId="{620E52FD-077C-44B9-9F45-C1DE8CF4988D}" sibTransId="{D3E8FCAA-CA9F-46E5-AAE2-DF150A274C13}"/>
    <dgm:cxn modelId="{F25260EF-5176-4151-A530-690BA26A0910}" type="presOf" srcId="{2D38AE88-90E0-4781-8ED7-E6B97607714F}" destId="{1F946906-5D3B-492A-90D8-F63953869D56}" srcOrd="0" destOrd="0" presId="urn:microsoft.com/office/officeart/2018/2/layout/IconLabelDescriptionList"/>
    <dgm:cxn modelId="{77B731FA-915C-45D0-B32F-74E3518956A6}" type="presParOf" srcId="{9DEC759C-193B-4EAE-954D-11A7D6172BC0}" destId="{3691FA14-74AF-404C-A9BB-1EA6B2A58DD4}" srcOrd="0" destOrd="0" presId="urn:microsoft.com/office/officeart/2018/2/layout/IconLabelDescriptionList"/>
    <dgm:cxn modelId="{196B013A-0D63-445A-8C4D-1BB5CE800828}" type="presParOf" srcId="{3691FA14-74AF-404C-A9BB-1EA6B2A58DD4}" destId="{A8A7938B-84AF-4E60-A513-9DDE6FDA87C4}" srcOrd="0" destOrd="0" presId="urn:microsoft.com/office/officeart/2018/2/layout/IconLabelDescriptionList"/>
    <dgm:cxn modelId="{016977A4-1B81-4689-94C4-504313D840FC}" type="presParOf" srcId="{3691FA14-74AF-404C-A9BB-1EA6B2A58DD4}" destId="{B91BF5DB-CDDA-462F-BFD4-658495CD403A}" srcOrd="1" destOrd="0" presId="urn:microsoft.com/office/officeart/2018/2/layout/IconLabelDescriptionList"/>
    <dgm:cxn modelId="{2E7A52C3-70DE-49E1-927D-2257613C5057}" type="presParOf" srcId="{3691FA14-74AF-404C-A9BB-1EA6B2A58DD4}" destId="{1F946906-5D3B-492A-90D8-F63953869D56}" srcOrd="2" destOrd="0" presId="urn:microsoft.com/office/officeart/2018/2/layout/IconLabelDescriptionList"/>
    <dgm:cxn modelId="{60F58FD5-748E-4D7E-BB01-323B800EE1E2}" type="presParOf" srcId="{3691FA14-74AF-404C-A9BB-1EA6B2A58DD4}" destId="{56F9B987-604C-467F-9A7A-8F04D1F6C7BF}" srcOrd="3" destOrd="0" presId="urn:microsoft.com/office/officeart/2018/2/layout/IconLabelDescriptionList"/>
    <dgm:cxn modelId="{92239DFD-B827-49AD-B93A-0E1B89BD82DA}" type="presParOf" srcId="{3691FA14-74AF-404C-A9BB-1EA6B2A58DD4}" destId="{0C1107A7-FD83-47C5-BB30-DB693E924F03}" srcOrd="4" destOrd="0" presId="urn:microsoft.com/office/officeart/2018/2/layout/IconLabelDescriptionList"/>
    <dgm:cxn modelId="{09C1805C-1337-4E4C-88E9-FDF469023A0B}" type="presParOf" srcId="{9DEC759C-193B-4EAE-954D-11A7D6172BC0}" destId="{26B065E4-A71E-4C43-A6E5-0FD301153FBF}" srcOrd="1" destOrd="0" presId="urn:microsoft.com/office/officeart/2018/2/layout/IconLabelDescriptionList"/>
    <dgm:cxn modelId="{10F11CB7-FB1C-4676-B0B2-6866F11C28DF}" type="presParOf" srcId="{9DEC759C-193B-4EAE-954D-11A7D6172BC0}" destId="{34B1562E-F63A-482B-89A1-CD871EA8D0DD}" srcOrd="2" destOrd="0" presId="urn:microsoft.com/office/officeart/2018/2/layout/IconLabelDescriptionList"/>
    <dgm:cxn modelId="{1E94E47D-3B56-4163-B86E-520B41A28197}" type="presParOf" srcId="{34B1562E-F63A-482B-89A1-CD871EA8D0DD}" destId="{A132832E-5FCA-4857-A4FD-047AFE145BB7}" srcOrd="0" destOrd="0" presId="urn:microsoft.com/office/officeart/2018/2/layout/IconLabelDescriptionList"/>
    <dgm:cxn modelId="{7FB4F467-22FC-4A71-A2E9-FE9F917AF4E9}" type="presParOf" srcId="{34B1562E-F63A-482B-89A1-CD871EA8D0DD}" destId="{D51AEA37-7420-4F60-AC95-2769452D71CD}" srcOrd="1" destOrd="0" presId="urn:microsoft.com/office/officeart/2018/2/layout/IconLabelDescriptionList"/>
    <dgm:cxn modelId="{AC1B9EB5-AC53-4C5C-82B9-C57CE8EEA3C8}" type="presParOf" srcId="{34B1562E-F63A-482B-89A1-CD871EA8D0DD}" destId="{A6F80CBB-B31F-41BF-A418-68EFB230661F}" srcOrd="2" destOrd="0" presId="urn:microsoft.com/office/officeart/2018/2/layout/IconLabelDescriptionList"/>
    <dgm:cxn modelId="{2F558FDF-1542-4C62-A471-7CC5274CFDAF}" type="presParOf" srcId="{34B1562E-F63A-482B-89A1-CD871EA8D0DD}" destId="{5708800D-2EC7-4EFC-ABB4-307DAEA85032}" srcOrd="3" destOrd="0" presId="urn:microsoft.com/office/officeart/2018/2/layout/IconLabelDescriptionList"/>
    <dgm:cxn modelId="{6E509B61-F0BB-497F-89DF-19AEB09F2B83}" type="presParOf" srcId="{34B1562E-F63A-482B-89A1-CD871EA8D0DD}" destId="{A6953E7D-0375-47D4-B5A5-903A51DA9EE2}" srcOrd="4" destOrd="0" presId="urn:microsoft.com/office/officeart/2018/2/layout/IconLabelDescriptionList"/>
    <dgm:cxn modelId="{AF42EDF1-89D6-4712-909C-81C7F0B57322}" type="presParOf" srcId="{9DEC759C-193B-4EAE-954D-11A7D6172BC0}" destId="{4D123637-50D2-4599-A7FA-5E63B62F25B2}" srcOrd="3" destOrd="0" presId="urn:microsoft.com/office/officeart/2018/2/layout/IconLabelDescriptionList"/>
    <dgm:cxn modelId="{68F45D92-9DD0-47FA-84FD-487F23AD3971}" type="presParOf" srcId="{9DEC759C-193B-4EAE-954D-11A7D6172BC0}" destId="{24882B29-B34A-40E4-8A7F-74E683CF4F1B}" srcOrd="4" destOrd="0" presId="urn:microsoft.com/office/officeart/2018/2/layout/IconLabelDescriptionList"/>
    <dgm:cxn modelId="{9B182F8D-00E6-4EF9-821A-ABBD8749565D}" type="presParOf" srcId="{24882B29-B34A-40E4-8A7F-74E683CF4F1B}" destId="{B6ACF375-17F3-4F09-96CE-98E0502800BB}" srcOrd="0" destOrd="0" presId="urn:microsoft.com/office/officeart/2018/2/layout/IconLabelDescriptionList"/>
    <dgm:cxn modelId="{0D915A85-44E7-40F9-A818-81E1412539E1}" type="presParOf" srcId="{24882B29-B34A-40E4-8A7F-74E683CF4F1B}" destId="{9D99411F-B47D-4362-8CD2-FB9989756EA1}" srcOrd="1" destOrd="0" presId="urn:microsoft.com/office/officeart/2018/2/layout/IconLabelDescriptionList"/>
    <dgm:cxn modelId="{91E4463F-9FAF-4DC7-A777-44112DE6E9EF}" type="presParOf" srcId="{24882B29-B34A-40E4-8A7F-74E683CF4F1B}" destId="{51D4F611-FAF8-4945-87CE-369F89C5177F}" srcOrd="2" destOrd="0" presId="urn:microsoft.com/office/officeart/2018/2/layout/IconLabelDescriptionList"/>
    <dgm:cxn modelId="{C0B70998-A75D-48A7-A925-8A3EAC54822C}" type="presParOf" srcId="{24882B29-B34A-40E4-8A7F-74E683CF4F1B}" destId="{DEA430B6-09F2-4AED-A8B6-13C28CEDCE4F}" srcOrd="3" destOrd="0" presId="urn:microsoft.com/office/officeart/2018/2/layout/IconLabelDescriptionList"/>
    <dgm:cxn modelId="{7C11B29D-0B0E-4088-88A1-9A664347446D}" type="presParOf" srcId="{24882B29-B34A-40E4-8A7F-74E683CF4F1B}" destId="{892B8C67-C9A0-465B-8902-E7775AD82AFC}" srcOrd="4" destOrd="0" presId="urn:microsoft.com/office/officeart/2018/2/layout/IconLabelDescriptionList"/>
    <dgm:cxn modelId="{0565E490-7A62-47D9-BFFC-B427AEB7E725}" type="presParOf" srcId="{9DEC759C-193B-4EAE-954D-11A7D6172BC0}" destId="{4AA7E85D-4462-4A51-97AF-42CA97CE466C}" srcOrd="5" destOrd="0" presId="urn:microsoft.com/office/officeart/2018/2/layout/IconLabelDescriptionList"/>
    <dgm:cxn modelId="{198248E0-B57A-4E09-8FC5-5113BF27CC09}" type="presParOf" srcId="{9DEC759C-193B-4EAE-954D-11A7D6172BC0}" destId="{727212AF-CD8D-42FC-ACF5-2F0050A8DAB0}" srcOrd="6" destOrd="0" presId="urn:microsoft.com/office/officeart/2018/2/layout/IconLabelDescriptionList"/>
    <dgm:cxn modelId="{782EA2AB-6145-4B0A-9C76-C8789B53EFC8}" type="presParOf" srcId="{727212AF-CD8D-42FC-ACF5-2F0050A8DAB0}" destId="{4C5F7DE5-F2F3-47E7-A11F-2F196369B7E4}" srcOrd="0" destOrd="0" presId="urn:microsoft.com/office/officeart/2018/2/layout/IconLabelDescriptionList"/>
    <dgm:cxn modelId="{1D01E7EC-146B-424C-ABF0-C1377E4EC4B1}" type="presParOf" srcId="{727212AF-CD8D-42FC-ACF5-2F0050A8DAB0}" destId="{166CD708-FB24-41DF-9D31-9FFBCB5344A9}" srcOrd="1" destOrd="0" presId="urn:microsoft.com/office/officeart/2018/2/layout/IconLabelDescriptionList"/>
    <dgm:cxn modelId="{0233FA01-A402-4146-8267-C6F2E52CEFC0}" type="presParOf" srcId="{727212AF-CD8D-42FC-ACF5-2F0050A8DAB0}" destId="{D5FFE664-8082-4567-81F6-FB17841DFE74}" srcOrd="2" destOrd="0" presId="urn:microsoft.com/office/officeart/2018/2/layout/IconLabelDescriptionList"/>
    <dgm:cxn modelId="{F1A8D6D2-39AF-4E6F-A22E-056B4AF06D5F}" type="presParOf" srcId="{727212AF-CD8D-42FC-ACF5-2F0050A8DAB0}" destId="{B3E58140-2238-48AB-A4A4-53CACCD45F6C}" srcOrd="3" destOrd="0" presId="urn:microsoft.com/office/officeart/2018/2/layout/IconLabelDescriptionList"/>
    <dgm:cxn modelId="{E06ABC92-EB86-44EC-8D8C-075089B949EE}" type="presParOf" srcId="{727212AF-CD8D-42FC-ACF5-2F0050A8DAB0}" destId="{C8FF7A99-57D8-4851-A062-295B2BA8515C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A7938B-84AF-4E60-A513-9DDE6FDA87C4}">
      <dsp:nvSpPr>
        <dsp:cNvPr id="0" name=""/>
        <dsp:cNvSpPr/>
      </dsp:nvSpPr>
      <dsp:spPr>
        <a:xfrm>
          <a:off x="2646" y="1123961"/>
          <a:ext cx="905132" cy="9051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946906-5D3B-492A-90D8-F63953869D56}">
      <dsp:nvSpPr>
        <dsp:cNvPr id="0" name=""/>
        <dsp:cNvSpPr/>
      </dsp:nvSpPr>
      <dsp:spPr>
        <a:xfrm>
          <a:off x="2646" y="2142004"/>
          <a:ext cx="2586093" cy="387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000" b="1" kern="1200"/>
            <a:t>Taloyhtiön hallinto</a:t>
          </a:r>
          <a:endParaRPr lang="en-US" sz="2000" b="1" kern="1200"/>
        </a:p>
      </dsp:txBody>
      <dsp:txXfrm>
        <a:off x="2646" y="2142004"/>
        <a:ext cx="2586093" cy="387914"/>
      </dsp:txXfrm>
    </dsp:sp>
    <dsp:sp modelId="{0C1107A7-FD83-47C5-BB30-DB693E924F03}">
      <dsp:nvSpPr>
        <dsp:cNvPr id="0" name=""/>
        <dsp:cNvSpPr/>
      </dsp:nvSpPr>
      <dsp:spPr>
        <a:xfrm>
          <a:off x="2646" y="2582435"/>
          <a:ext cx="2586093" cy="1167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err="1">
              <a:latin typeface="Tahoma"/>
            </a:rPr>
            <a:t>Nykytilan</a:t>
          </a:r>
          <a:r>
            <a:rPr lang="en-US" sz="1600" kern="1200">
              <a:latin typeface="Tahoma"/>
            </a:rPr>
            <a:t> </a:t>
          </a:r>
          <a:r>
            <a:rPr lang="en-US" sz="1600" kern="1200" err="1">
              <a:latin typeface="Tahoma"/>
            </a:rPr>
            <a:t>kartoitus</a:t>
          </a:r>
          <a:r>
            <a:rPr lang="en-US" sz="1600" kern="1200">
              <a:latin typeface="Tahoma"/>
            </a:rPr>
            <a:t> (</a:t>
          </a:r>
          <a:r>
            <a:rPr lang="en-US" sz="1600" kern="1200" err="1">
              <a:latin typeface="Tahoma"/>
            </a:rPr>
            <a:t>kysely</a:t>
          </a:r>
          <a:r>
            <a:rPr lang="en-US" sz="1600" kern="1200">
              <a:latin typeface="Tahoma"/>
            </a:rPr>
            <a:t>)</a:t>
          </a:r>
          <a:endParaRPr lang="en-US" sz="1600" kern="120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err="1"/>
            <a:t>Hallituksen</a:t>
          </a:r>
          <a:r>
            <a:rPr lang="en-US" sz="1600" kern="1200"/>
            <a:t> </a:t>
          </a:r>
          <a:r>
            <a:rPr lang="en-US" sz="1600" kern="1200" err="1"/>
            <a:t>ilmastomalliset</a:t>
          </a:r>
          <a:r>
            <a:rPr lang="en-US" sz="1600" kern="1200"/>
            <a:t> </a:t>
          </a:r>
          <a:r>
            <a:rPr lang="en-US" sz="1600" kern="1200" err="1"/>
            <a:t>dokumentit</a:t>
          </a:r>
          <a:endParaRPr lang="en-US" sz="1600" kern="120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err="1"/>
            <a:t>Asukasviestinnän</a:t>
          </a:r>
          <a:r>
            <a:rPr lang="en-US" sz="1600" kern="1200"/>
            <a:t> </a:t>
          </a:r>
          <a:r>
            <a:rPr lang="en-US" sz="1600" kern="1200" err="1"/>
            <a:t>materiaalit</a:t>
          </a:r>
          <a:endParaRPr lang="en-US" sz="1600" kern="1200"/>
        </a:p>
      </dsp:txBody>
      <dsp:txXfrm>
        <a:off x="2646" y="2582435"/>
        <a:ext cx="2586093" cy="1167354"/>
      </dsp:txXfrm>
    </dsp:sp>
    <dsp:sp modelId="{A132832E-5FCA-4857-A4FD-047AFE145BB7}">
      <dsp:nvSpPr>
        <dsp:cNvPr id="0" name=""/>
        <dsp:cNvSpPr/>
      </dsp:nvSpPr>
      <dsp:spPr>
        <a:xfrm>
          <a:off x="3041307" y="1123961"/>
          <a:ext cx="905132" cy="90513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80CBB-B31F-41BF-A418-68EFB230661F}">
      <dsp:nvSpPr>
        <dsp:cNvPr id="0" name=""/>
        <dsp:cNvSpPr/>
      </dsp:nvSpPr>
      <dsp:spPr>
        <a:xfrm>
          <a:off x="3041307" y="2142004"/>
          <a:ext cx="2586093" cy="387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2000" b="1" kern="1200"/>
            <a:t>Kuntoarviointi</a:t>
          </a:r>
          <a:endParaRPr lang="en-US" sz="2000" b="1" kern="1200"/>
        </a:p>
      </dsp:txBody>
      <dsp:txXfrm>
        <a:off x="3041307" y="2142004"/>
        <a:ext cx="2586093" cy="387914"/>
      </dsp:txXfrm>
    </dsp:sp>
    <dsp:sp modelId="{A6953E7D-0375-47D4-B5A5-903A51DA9EE2}">
      <dsp:nvSpPr>
        <dsp:cNvPr id="0" name=""/>
        <dsp:cNvSpPr/>
      </dsp:nvSpPr>
      <dsp:spPr>
        <a:xfrm>
          <a:off x="3041307" y="2582435"/>
          <a:ext cx="2586093" cy="1167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Työkalujen arviointi</a:t>
          </a:r>
          <a:endParaRPr lang="en-US" sz="1600" kern="120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RT-</a:t>
          </a:r>
          <a:r>
            <a:rPr lang="en-US" sz="1600" kern="1200" err="1"/>
            <a:t>korttien</a:t>
          </a:r>
          <a:r>
            <a:rPr lang="en-US" sz="1600" kern="1200"/>
            <a:t> </a:t>
          </a:r>
          <a:r>
            <a:rPr lang="en-US" sz="1600" kern="1200" err="1"/>
            <a:t>päivitys</a:t>
          </a:r>
          <a:endParaRPr lang="en-US" sz="1600" kern="120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err="1"/>
            <a:t>Ilmastoriskiohje</a:t>
          </a:r>
          <a:endParaRPr lang="en-US" sz="1600" kern="1200"/>
        </a:p>
      </dsp:txBody>
      <dsp:txXfrm>
        <a:off x="3041307" y="2582435"/>
        <a:ext cx="2586093" cy="1167354"/>
      </dsp:txXfrm>
    </dsp:sp>
    <dsp:sp modelId="{B6ACF375-17F3-4F09-96CE-98E0502800BB}">
      <dsp:nvSpPr>
        <dsp:cNvPr id="0" name=""/>
        <dsp:cNvSpPr/>
      </dsp:nvSpPr>
      <dsp:spPr>
        <a:xfrm>
          <a:off x="6079967" y="1123961"/>
          <a:ext cx="905132" cy="90513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4F611-FAF8-4945-87CE-369F89C5177F}">
      <dsp:nvSpPr>
        <dsp:cNvPr id="0" name=""/>
        <dsp:cNvSpPr/>
      </dsp:nvSpPr>
      <dsp:spPr>
        <a:xfrm>
          <a:off x="6079967" y="2142004"/>
          <a:ext cx="2586093" cy="387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i-FI" sz="1800" b="1" kern="1200"/>
            <a:t>Korjausrakentaminen</a:t>
          </a:r>
          <a:endParaRPr lang="en-US" sz="1800" b="1" kern="1200"/>
        </a:p>
      </dsp:txBody>
      <dsp:txXfrm>
        <a:off x="6079967" y="2142004"/>
        <a:ext cx="2586093" cy="387914"/>
      </dsp:txXfrm>
    </dsp:sp>
    <dsp:sp modelId="{892B8C67-C9A0-465B-8902-E7775AD82AFC}">
      <dsp:nvSpPr>
        <dsp:cNvPr id="0" name=""/>
        <dsp:cNvSpPr/>
      </dsp:nvSpPr>
      <dsp:spPr>
        <a:xfrm>
          <a:off x="6079967" y="2582435"/>
          <a:ext cx="2586093" cy="1167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err="1">
              <a:latin typeface="Tahoma"/>
            </a:rPr>
            <a:t>Nykytilan</a:t>
          </a:r>
          <a:r>
            <a:rPr lang="en-US" sz="1600" b="0" kern="1200">
              <a:latin typeface="Tahoma"/>
            </a:rPr>
            <a:t> </a:t>
          </a:r>
          <a:r>
            <a:rPr lang="en-US" sz="1600" b="0" kern="1200" err="1">
              <a:latin typeface="Tahoma"/>
            </a:rPr>
            <a:t>kartoitus</a:t>
          </a:r>
          <a:r>
            <a:rPr lang="en-US" sz="1600" b="0" kern="1200">
              <a:latin typeface="Tahoma"/>
            </a:rPr>
            <a:t> (</a:t>
          </a:r>
          <a:r>
            <a:rPr lang="en-US" sz="1600" b="0" kern="1200" err="1">
              <a:latin typeface="Tahoma"/>
            </a:rPr>
            <a:t>kysely</a:t>
          </a:r>
          <a:r>
            <a:rPr lang="en-US" sz="1600" b="0" kern="1200">
              <a:latin typeface="Tahoma"/>
            </a:rPr>
            <a:t> ja </a:t>
          </a:r>
          <a:r>
            <a:rPr lang="en-US" sz="1600" b="0" kern="1200" err="1">
              <a:latin typeface="Tahoma"/>
            </a:rPr>
            <a:t>haastattelut</a:t>
          </a:r>
          <a:r>
            <a:rPr lang="en-US" sz="1600" b="0" kern="1200">
              <a:latin typeface="Tahoma"/>
            </a:rPr>
            <a:t>)</a:t>
          </a:r>
          <a:endParaRPr lang="en-US" sz="1600" b="0" kern="120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err="1"/>
            <a:t>Korjaushankkeiden</a:t>
          </a:r>
          <a:r>
            <a:rPr lang="en-US" sz="1600" kern="1200"/>
            <a:t> </a:t>
          </a:r>
          <a:r>
            <a:rPr lang="en-US" sz="1600" kern="1200" err="1"/>
            <a:t>seuranta</a:t>
          </a:r>
          <a:endParaRPr lang="en-US" sz="1600" kern="120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err="1"/>
            <a:t>Tapauskirjasto</a:t>
          </a:r>
          <a:endParaRPr lang="en-US" sz="1600" kern="1200"/>
        </a:p>
      </dsp:txBody>
      <dsp:txXfrm>
        <a:off x="6079967" y="2582435"/>
        <a:ext cx="2586093" cy="1167354"/>
      </dsp:txXfrm>
    </dsp:sp>
    <dsp:sp modelId="{4C5F7DE5-F2F3-47E7-A11F-2F196369B7E4}">
      <dsp:nvSpPr>
        <dsp:cNvPr id="0" name=""/>
        <dsp:cNvSpPr/>
      </dsp:nvSpPr>
      <dsp:spPr>
        <a:xfrm>
          <a:off x="9118627" y="1123961"/>
          <a:ext cx="905132" cy="905132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FFE664-8082-4567-81F6-FB17841DFE74}">
      <dsp:nvSpPr>
        <dsp:cNvPr id="0" name=""/>
        <dsp:cNvSpPr/>
      </dsp:nvSpPr>
      <dsp:spPr>
        <a:xfrm>
          <a:off x="9118627" y="2142004"/>
          <a:ext cx="2586093" cy="387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kern="1200"/>
            <a:t>Tieto </a:t>
          </a:r>
          <a:r>
            <a:rPr lang="en-US" sz="2000" b="1" kern="1200" err="1"/>
            <a:t>esiin</a:t>
          </a:r>
          <a:r>
            <a:rPr lang="en-US" sz="2000" b="1" kern="1200"/>
            <a:t>!</a:t>
          </a:r>
        </a:p>
      </dsp:txBody>
      <dsp:txXfrm>
        <a:off x="9118627" y="2142004"/>
        <a:ext cx="2586093" cy="387914"/>
      </dsp:txXfrm>
    </dsp:sp>
    <dsp:sp modelId="{C8FF7A99-57D8-4851-A062-295B2BA8515C}">
      <dsp:nvSpPr>
        <dsp:cNvPr id="0" name=""/>
        <dsp:cNvSpPr/>
      </dsp:nvSpPr>
      <dsp:spPr>
        <a:xfrm>
          <a:off x="9118627" y="2582435"/>
          <a:ext cx="2586093" cy="1167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err="1"/>
            <a:t>Verkkokurssi</a:t>
          </a:r>
          <a:endParaRPr lang="en-US" sz="1600" kern="120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err="1"/>
            <a:t>Seminaarit</a:t>
          </a:r>
          <a:endParaRPr lang="en-US" sz="1600" kern="120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err="1"/>
            <a:t>Viestintä</a:t>
          </a:r>
          <a:endParaRPr lang="en-US" sz="1600" kern="1200"/>
        </a:p>
      </dsp:txBody>
      <dsp:txXfrm>
        <a:off x="9118627" y="2582435"/>
        <a:ext cx="2586093" cy="11673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B766C-D144-4860-8378-C8AED84E14A7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FF52D-3802-4A03-8323-AE312A03D6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960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2595"/>
            <a:ext cx="9144000" cy="238760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6C5FA4F7-EB9C-9F4C-85BF-D6DBE33605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17107" y="4402697"/>
            <a:ext cx="5157787" cy="823912"/>
          </a:xfrm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otsikko 2">
            <a:extLst>
              <a:ext uri="{FF2B5EF4-FFF2-40B4-BE49-F238E27FC236}">
                <a16:creationId xmlns:a16="http://schemas.microsoft.com/office/drawing/2014/main" id="{77F7B4A0-EF2A-9147-9185-78343B8ECF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78207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A89D650F-8A76-AB28-196B-CE8B87ED5541}"/>
              </a:ext>
            </a:extLst>
          </p:cNvPr>
          <p:cNvSpPr/>
          <p:nvPr userDrawn="1"/>
        </p:nvSpPr>
        <p:spPr>
          <a:xfrm>
            <a:off x="0" y="5416826"/>
            <a:ext cx="12264887" cy="14411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8" name="Kuva 7" descr="Kuva, joka sisältää kohteen kuvakaappaus, teksti, Grafiikka, Majorellen sininen&#10;&#10;Tekoälyllä luotu sisältö voi olla virheellistä.">
            <a:extLst>
              <a:ext uri="{FF2B5EF4-FFF2-40B4-BE49-F238E27FC236}">
                <a16:creationId xmlns:a16="http://schemas.microsoft.com/office/drawing/2014/main" id="{0C948C6C-890C-B3C1-69E9-1CAC903DEE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188" y="5444818"/>
            <a:ext cx="9929624" cy="144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69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Picture 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7">
            <a:extLst>
              <a:ext uri="{FF2B5EF4-FFF2-40B4-BE49-F238E27FC236}">
                <a16:creationId xmlns:a16="http://schemas.microsoft.com/office/drawing/2014/main" id="{8C8AA788-1511-D443-BE5F-7908AB2BA881}"/>
              </a:ext>
            </a:extLst>
          </p:cNvPr>
          <p:cNvSpPr/>
          <p:nvPr userDrawn="1"/>
        </p:nvSpPr>
        <p:spPr>
          <a:xfrm>
            <a:off x="0" y="-1"/>
            <a:ext cx="12192000" cy="5936347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2595"/>
            <a:ext cx="9144000" cy="238760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FDDA9F-DC3B-4803-9730-F564F287AC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42018"/>
            <a:ext cx="9144000" cy="1655762"/>
          </a:xfrm>
        </p:spPr>
        <p:txBody>
          <a:bodyPr/>
          <a:lstStyle>
            <a:lvl1pPr marL="0" indent="0" algn="ct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4180072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E6260-E36C-484A-9F25-1346EC50A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692594"/>
            <a:ext cx="4694400" cy="4784662"/>
          </a:xfrm>
        </p:spPr>
        <p:txBody>
          <a:bodyPr anchor="ctr" anchorCtr="0"/>
          <a:lstStyle>
            <a:lvl1pPr algn="ctr">
              <a:defRPr sz="60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D72FC982-DA0F-4EC6-9E18-B415AECBAB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5999" cy="5892304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12017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0868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294774-3346-8450-BF79-4CD3B9CA3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832356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2808"/>
            <a:ext cx="9360000" cy="363931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540221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6786"/>
            <a:ext cx="4889066" cy="3645334"/>
          </a:xfrm>
        </p:spPr>
        <p:txBody>
          <a:bodyPr/>
          <a:lstStyle>
            <a:lvl1pPr>
              <a:lnSpc>
                <a:spcPct val="80000"/>
              </a:lnSpc>
              <a:defRPr sz="2000"/>
            </a:lvl1pPr>
            <a:lvl2pPr>
              <a:lnSpc>
                <a:spcPct val="80000"/>
              </a:lnSpc>
              <a:defRPr sz="1800"/>
            </a:lvl2pPr>
            <a:lvl3pPr>
              <a:lnSpc>
                <a:spcPct val="80000"/>
              </a:lnSpc>
              <a:defRPr sz="1800"/>
            </a:lvl3pPr>
            <a:lvl4pPr>
              <a:lnSpc>
                <a:spcPct val="80000"/>
              </a:lnSpc>
              <a:defRPr sz="1800"/>
            </a:lvl4pPr>
            <a:lvl5pPr>
              <a:lnSpc>
                <a:spcPct val="80000"/>
              </a:lnSpc>
              <a:defRPr sz="18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C60B309-4C5E-46DE-A832-32BA260737F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30930" y="1886786"/>
            <a:ext cx="4889066" cy="3645334"/>
          </a:xfrm>
        </p:spPr>
        <p:txBody>
          <a:bodyPr/>
          <a:lstStyle>
            <a:lvl1pPr>
              <a:lnSpc>
                <a:spcPct val="80000"/>
              </a:lnSpc>
              <a:defRPr sz="2000"/>
            </a:lvl1pPr>
            <a:lvl2pPr>
              <a:lnSpc>
                <a:spcPct val="80000"/>
              </a:lnSpc>
              <a:defRPr sz="1800"/>
            </a:lvl2pPr>
            <a:lvl3pPr>
              <a:lnSpc>
                <a:spcPct val="80000"/>
              </a:lnSpc>
              <a:defRPr sz="1800"/>
            </a:lvl3pPr>
            <a:lvl4pPr>
              <a:lnSpc>
                <a:spcPct val="80000"/>
              </a:lnSpc>
              <a:defRPr sz="1800"/>
            </a:lvl4pPr>
            <a:lvl5pPr>
              <a:lnSpc>
                <a:spcPct val="80000"/>
              </a:lnSpc>
              <a:defRPr sz="18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981874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0100"/>
            <a:ext cx="4889066" cy="3342020"/>
          </a:xfrm>
        </p:spPr>
        <p:txBody>
          <a:bodyPr/>
          <a:lstStyle>
            <a:lvl1pPr>
              <a:lnSpc>
                <a:spcPct val="80000"/>
              </a:lnSpc>
              <a:defRPr sz="2000"/>
            </a:lvl1pPr>
            <a:lvl2pPr>
              <a:lnSpc>
                <a:spcPct val="80000"/>
              </a:lnSpc>
              <a:defRPr sz="1800"/>
            </a:lvl2pPr>
            <a:lvl3pPr>
              <a:lnSpc>
                <a:spcPct val="80000"/>
              </a:lnSpc>
              <a:defRPr sz="1800"/>
            </a:lvl3pPr>
            <a:lvl4pPr>
              <a:lnSpc>
                <a:spcPct val="80000"/>
              </a:lnSpc>
              <a:defRPr sz="1800"/>
            </a:lvl4pPr>
            <a:lvl5pPr>
              <a:lnSpc>
                <a:spcPct val="80000"/>
              </a:lnSpc>
              <a:defRPr sz="18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C60B309-4C5E-46DE-A832-32BA260737F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30930" y="2190100"/>
            <a:ext cx="4889066" cy="3342020"/>
          </a:xfrm>
        </p:spPr>
        <p:txBody>
          <a:bodyPr/>
          <a:lstStyle>
            <a:lvl1pPr>
              <a:lnSpc>
                <a:spcPct val="80000"/>
              </a:lnSpc>
              <a:defRPr sz="2000"/>
            </a:lvl1pPr>
            <a:lvl2pPr>
              <a:lnSpc>
                <a:spcPct val="80000"/>
              </a:lnSpc>
              <a:defRPr sz="1800"/>
            </a:lvl2pPr>
            <a:lvl3pPr>
              <a:lnSpc>
                <a:spcPct val="80000"/>
              </a:lnSpc>
              <a:defRPr sz="1800"/>
            </a:lvl3pPr>
            <a:lvl4pPr>
              <a:lnSpc>
                <a:spcPct val="80000"/>
              </a:lnSpc>
              <a:defRPr sz="1800"/>
            </a:lvl4pPr>
            <a:lvl5pPr>
              <a:lnSpc>
                <a:spcPct val="80000"/>
              </a:lnSpc>
              <a:defRPr sz="18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7F3B56D-9577-4E8F-BADA-CE87085A997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39789" y="1757429"/>
            <a:ext cx="4887478" cy="361299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A5A6492-7F8A-40F8-A303-F85F69C9F3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0930" y="1757429"/>
            <a:ext cx="4887478" cy="361299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66744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89066" cy="1033907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6786"/>
            <a:ext cx="4889066" cy="3645334"/>
          </a:xfrm>
        </p:spPr>
        <p:txBody>
          <a:bodyPr/>
          <a:lstStyle>
            <a:lvl1pPr>
              <a:lnSpc>
                <a:spcPct val="80000"/>
              </a:lnSpc>
              <a:defRPr sz="2000"/>
            </a:lvl1pPr>
            <a:lvl2pPr>
              <a:lnSpc>
                <a:spcPct val="80000"/>
              </a:lnSpc>
              <a:defRPr sz="1800"/>
            </a:lvl2pPr>
            <a:lvl3pPr>
              <a:lnSpc>
                <a:spcPct val="80000"/>
              </a:lnSpc>
              <a:defRPr sz="1800"/>
            </a:lvl3pPr>
            <a:lvl4pPr>
              <a:lnSpc>
                <a:spcPct val="80000"/>
              </a:lnSpc>
              <a:defRPr sz="1800"/>
            </a:lvl4pPr>
            <a:lvl5pPr>
              <a:lnSpc>
                <a:spcPct val="80000"/>
              </a:lnSpc>
              <a:defRPr sz="18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013A0638-FECF-4E12-8249-5A24119A4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5999" cy="5892304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30418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DB878-8E84-426A-BEF0-AF1AAFA1F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89066" cy="1033907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6CAA-4767-42B4-A19C-0CFD9AFC8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6786"/>
            <a:ext cx="4889066" cy="3645334"/>
          </a:xfrm>
        </p:spPr>
        <p:txBody>
          <a:bodyPr/>
          <a:lstStyle>
            <a:lvl1pPr>
              <a:lnSpc>
                <a:spcPct val="80000"/>
              </a:lnSpc>
              <a:defRPr sz="2000"/>
            </a:lvl1pPr>
            <a:lvl2pPr>
              <a:lnSpc>
                <a:spcPct val="80000"/>
              </a:lnSpc>
              <a:defRPr sz="1800"/>
            </a:lvl2pPr>
            <a:lvl3pPr>
              <a:lnSpc>
                <a:spcPct val="80000"/>
              </a:lnSpc>
              <a:defRPr sz="1800"/>
            </a:lvl3pPr>
            <a:lvl4pPr>
              <a:lnSpc>
                <a:spcPct val="80000"/>
              </a:lnSpc>
              <a:defRPr sz="1800"/>
            </a:lvl4pPr>
            <a:lvl5pPr>
              <a:lnSpc>
                <a:spcPct val="80000"/>
              </a:lnSpc>
              <a:defRPr sz="18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013A0638-FECF-4E12-8249-5A24119A4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5937" y="274319"/>
            <a:ext cx="5591556" cy="263347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AE8BC2DE-23EE-4F0E-A759-42E68FCA6E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45937" y="3054095"/>
            <a:ext cx="5591556" cy="263347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02195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013A0638-FECF-4E12-8249-5A24119A4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1999" cy="5892304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731102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013A0638-FECF-4E12-8249-5A24119A4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9165" y="164591"/>
            <a:ext cx="5806440" cy="553669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4A4925B0-A7C3-443B-83E9-526A2BE64B7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4205" y="164591"/>
            <a:ext cx="5806440" cy="5536693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1800"/>
            </a:lvl1pPr>
          </a:lstStyle>
          <a:p>
            <a:r>
              <a:rPr lang="fi-FI" noProof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17073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DC208-0BC6-4780-8569-0CCC5C8BC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0744" y="758762"/>
            <a:ext cx="9431782" cy="2852737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259C7-C2DC-45A0-B2A9-EB7C1ABEB1E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89536" y="4191846"/>
            <a:ext cx="9431782" cy="360000"/>
          </a:xfr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Click to edit Master text styles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80446F8-BC13-44CA-99B8-CBD1404B957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1389536" y="4560256"/>
            <a:ext cx="9431782" cy="360000"/>
          </a:xfrm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4827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5B7F3-1215-4921-A314-96E4FC2B1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372" y="365125"/>
            <a:ext cx="10663428" cy="626999"/>
          </a:xfrm>
        </p:spPr>
        <p:txBody>
          <a:bodyPr/>
          <a:lstStyle>
            <a:lvl1pPr>
              <a:defRPr b="0"/>
            </a:lvl1pPr>
          </a:lstStyle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05817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17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2">
            <a:extLst>
              <a:ext uri="{FF2B5EF4-FFF2-40B4-BE49-F238E27FC236}">
                <a16:creationId xmlns:a16="http://schemas.microsoft.com/office/drawing/2014/main" id="{D1E499DF-39A6-429A-A8B5-51C710E9F1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94173"/>
            <a:ext cx="12192000" cy="963826"/>
          </a:xfrm>
          <a:prstGeom prst="rect">
            <a:avLst/>
          </a:prstGeom>
          <a:solidFill>
            <a:srgbClr val="D1E3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noProof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2BCEDC-5BF0-4641-B029-97A0073B2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90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58EF0-5CC6-4362-996D-AE27B9C25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92808"/>
            <a:ext cx="10515600" cy="36393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pic>
        <p:nvPicPr>
          <p:cNvPr id="6" name="Kuva 5" descr="Kuva, joka sisältää kohteen kuvakaappaus, teksti, Grafiikka, Majorellen sininen&#10;&#10;Tekoälyllä luotu sisältö voi olla virheellistä.">
            <a:extLst>
              <a:ext uri="{FF2B5EF4-FFF2-40B4-BE49-F238E27FC236}">
                <a16:creationId xmlns:a16="http://schemas.microsoft.com/office/drawing/2014/main" id="{FDFF8EA1-6992-F948-DECE-0BB35AC2F5D7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05" y="5914320"/>
            <a:ext cx="6967330" cy="101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15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7" r:id="rId3"/>
    <p:sldLayoutId id="2147483650" r:id="rId4"/>
    <p:sldLayoutId id="2147483671" r:id="rId5"/>
    <p:sldLayoutId id="2147483662" r:id="rId6"/>
    <p:sldLayoutId id="2147483664" r:id="rId7"/>
    <p:sldLayoutId id="2147483665" r:id="rId8"/>
    <p:sldLayoutId id="2147483666" r:id="rId9"/>
    <p:sldLayoutId id="2147483668" r:id="rId10"/>
    <p:sldLayoutId id="2147483669" r:id="rId11"/>
    <p:sldLayoutId id="2147483670" r:id="rId12"/>
    <p:sldLayoutId id="2147483651" r:id="rId13"/>
    <p:sldLayoutId id="2147483654" r:id="rId14"/>
    <p:sldLayoutId id="2147483655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System Font Regular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www.hsy.fi/talvi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lmastoinfo.hsy.fi/palvelut-ja-materiaalit/" TargetMode="External"/><Relationship Id="rId2" Type="http://schemas.openxmlformats.org/officeDocument/2006/relationships/hyperlink" Target="https://www.hsy.fi/hsy/projektit-ja-hankkeet/projekti-ja-hankesivut/talvi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ilmastoinfo.hsy.fi/verkkokurssit/taloyhtiot-muuttuvassa-ilmastossa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69F52-D099-4F59-B334-EDEB5AD1AC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92595"/>
            <a:ext cx="12192000" cy="2387600"/>
          </a:xfrm>
        </p:spPr>
        <p:txBody>
          <a:bodyPr/>
          <a:lstStyle/>
          <a:p>
            <a:r>
              <a:rPr lang="fi-FI"/>
              <a:t>TALVI – Taloyhtiöt muuttuvassa ilmastossa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CF302B-3DFC-1844-9173-F341D75A6E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315939" y="4514092"/>
            <a:ext cx="5937789" cy="604505"/>
          </a:xfrm>
        </p:spPr>
        <p:txBody>
          <a:bodyPr>
            <a:noAutofit/>
          </a:bodyPr>
          <a:lstStyle/>
          <a:p>
            <a:r>
              <a:rPr lang="fi-FI" sz="2000"/>
              <a:t>Heikka Marttila-Tornio, Energia-asiantuntija</a:t>
            </a:r>
          </a:p>
          <a:p>
            <a:r>
              <a:rPr lang="fi-FI" sz="2000"/>
              <a:t>14.9.2026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49CE0E-B4B2-4351-A091-4E35FD6401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24" y="3361032"/>
            <a:ext cx="9144000" cy="1214018"/>
          </a:xfrm>
        </p:spPr>
        <p:txBody>
          <a:bodyPr vert="horz" lIns="0" tIns="0" rIns="0" bIns="0" rtlCol="0" anchor="t">
            <a:noAutofit/>
          </a:bodyPr>
          <a:lstStyle/>
          <a:p>
            <a:pPr fontAlgn="base"/>
            <a:r>
              <a:rPr lang="fi-FI" sz="1600"/>
              <a:t>Hankeaika: 1.3.2024 – 31.5.2026</a:t>
            </a:r>
            <a:r>
              <a:rPr lang="en-US" sz="1600"/>
              <a:t>​</a:t>
            </a:r>
          </a:p>
          <a:p>
            <a:pPr fontAlgn="base"/>
            <a:r>
              <a:rPr lang="fi-FI" sz="1600"/>
              <a:t>Ryhmähanke: Oulun ammattikorkeakoulu, Varsinais-Suomen </a:t>
            </a:r>
            <a:r>
              <a:rPr lang="fi-FI" sz="1600" err="1"/>
              <a:t>Valonia</a:t>
            </a:r>
            <a:r>
              <a:rPr lang="fi-FI" sz="1600"/>
              <a:t>, </a:t>
            </a:r>
            <a:r>
              <a:rPr lang="en-US" sz="1600"/>
              <a:t>​</a:t>
            </a:r>
            <a:br>
              <a:rPr lang="en-US" sz="1600"/>
            </a:br>
            <a:r>
              <a:rPr lang="fi-FI" sz="1600"/>
              <a:t>Helsingin seudun ympäristöpalvelut (pääkoordinaattori)</a:t>
            </a:r>
            <a:endParaRPr lang="en-US" sz="16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59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297DE83-7115-36E3-CEBA-1E790D213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Taloyhtiöt muuttuvassa ilmastossa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2E97A5-B012-F0D0-323B-DFDC19987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344"/>
            <a:ext cx="10515600" cy="3639312"/>
          </a:xfrm>
        </p:spPr>
        <p:txBody>
          <a:bodyPr/>
          <a:lstStyle/>
          <a:p>
            <a:r>
              <a:rPr lang="fi-FI" sz="2000"/>
              <a:t>Tunnistetaan ilmastonmuutokseen varautumiseen ja sopeutumiseen liittyviä haasteita ja tuotetaan työkaluja, jotta taloyhtiöt pystyvät ennakoimaan ja sopeutumaan muuttuvaan ilmastoon nykyistä paremmin</a:t>
            </a:r>
          </a:p>
          <a:p>
            <a:r>
              <a:rPr lang="fi-FI" sz="2000"/>
              <a:t>Mukana myös pilottitaloyhtiöitä ja sidosryhmiä: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18 </a:t>
            </a:r>
            <a:r>
              <a:rPr lang="en-US" err="1">
                <a:ea typeface="+mn-lt"/>
                <a:cs typeface="+mn-lt"/>
              </a:rPr>
              <a:t>taloyhtiötä</a:t>
            </a:r>
            <a:endParaRPr lang="en-US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3 </a:t>
            </a:r>
            <a:r>
              <a:rPr lang="en-US" err="1">
                <a:ea typeface="+mn-lt"/>
                <a:cs typeface="+mn-lt"/>
              </a:rPr>
              <a:t>isännöitsijää</a:t>
            </a:r>
            <a:r>
              <a:rPr lang="en-US">
                <a:ea typeface="+mn-lt"/>
                <a:cs typeface="+mn-lt"/>
              </a:rPr>
              <a:t>/ </a:t>
            </a:r>
            <a:r>
              <a:rPr lang="en-US" err="1">
                <a:ea typeface="+mn-lt"/>
                <a:cs typeface="+mn-lt"/>
              </a:rPr>
              <a:t>huoltoyhtiötä</a:t>
            </a:r>
            <a:endParaRPr lang="en-US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9 </a:t>
            </a:r>
            <a:r>
              <a:rPr lang="en-US" err="1">
                <a:ea typeface="+mn-lt"/>
                <a:cs typeface="+mn-lt"/>
              </a:rPr>
              <a:t>yrityksen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edustajia</a:t>
            </a:r>
            <a:r>
              <a:rPr lang="en-US">
                <a:ea typeface="+mn-lt"/>
                <a:cs typeface="+mn-lt"/>
              </a:rPr>
              <a:t> ja </a:t>
            </a:r>
            <a:r>
              <a:rPr lang="en-US" err="1">
                <a:ea typeface="+mn-lt"/>
                <a:cs typeface="+mn-lt"/>
              </a:rPr>
              <a:t>konsultteja</a:t>
            </a:r>
            <a:endParaRPr lang="en-US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+mn-lt"/>
                <a:cs typeface="+mn-lt"/>
              </a:rPr>
              <a:t>5 </a:t>
            </a:r>
            <a:r>
              <a:rPr lang="en-US" err="1">
                <a:ea typeface="+mn-lt"/>
                <a:cs typeface="+mn-lt"/>
              </a:rPr>
              <a:t>edunvalvontaa</a:t>
            </a:r>
            <a:r>
              <a:rPr lang="en-US">
                <a:ea typeface="+mn-lt"/>
                <a:cs typeface="+mn-lt"/>
              </a:rPr>
              <a:t> (</a:t>
            </a:r>
            <a:r>
              <a:rPr lang="en-US" err="1">
                <a:ea typeface="+mn-lt"/>
                <a:cs typeface="+mn-lt"/>
              </a:rPr>
              <a:t>kiinteistöliitot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hki</a:t>
            </a:r>
            <a:r>
              <a:rPr lang="en-US">
                <a:ea typeface="+mn-lt"/>
                <a:cs typeface="+mn-lt"/>
              </a:rPr>
              <a:t>)</a:t>
            </a:r>
          </a:p>
          <a:p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83275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A40413C-97C0-924D-5A60-267DC773D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3907"/>
          </a:xfrm>
        </p:spPr>
        <p:txBody>
          <a:bodyPr/>
          <a:lstStyle/>
          <a:p>
            <a:r>
              <a:rPr lang="en-US" err="1"/>
              <a:t>Hankkeen</a:t>
            </a:r>
            <a:r>
              <a:rPr lang="en-US"/>
              <a:t> </a:t>
            </a:r>
            <a:r>
              <a:rPr lang="en-US" err="1"/>
              <a:t>lähtökohdat</a:t>
            </a:r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E4FAB12-9955-0D90-860A-A75112CC3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4762"/>
            <a:ext cx="4889066" cy="3645334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err="1"/>
              <a:t>Mitä</a:t>
            </a:r>
            <a:r>
              <a:rPr lang="en-US" b="1"/>
              <a:t> </a:t>
            </a:r>
            <a:r>
              <a:rPr lang="en-US" b="1" err="1"/>
              <a:t>ongelmia</a:t>
            </a:r>
            <a:r>
              <a:rPr lang="en-US" b="1"/>
              <a:t> on </a:t>
            </a:r>
            <a:r>
              <a:rPr lang="en-US" b="1" err="1"/>
              <a:t>taloyhtiökentällä</a:t>
            </a:r>
            <a:r>
              <a:rPr lang="en-US" b="1"/>
              <a:t>?</a:t>
            </a:r>
          </a:p>
          <a:p>
            <a:pPr>
              <a:lnSpc>
                <a:spcPct val="150000"/>
              </a:lnSpc>
            </a:pPr>
            <a:r>
              <a:rPr lang="en-US" err="1">
                <a:ea typeface="Tahoma"/>
                <a:cs typeface="Tahoma"/>
              </a:rPr>
              <a:t>Suuri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osa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rakennuskannasta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suunniteltu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erilaiseen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ilmastoon</a:t>
            </a:r>
            <a:endParaRPr lang="en-US">
              <a:ea typeface="Tahoma"/>
              <a:cs typeface="Tahoma"/>
            </a:endParaRPr>
          </a:p>
          <a:p>
            <a:pPr>
              <a:lnSpc>
                <a:spcPct val="150000"/>
              </a:lnSpc>
            </a:pPr>
            <a:r>
              <a:rPr lang="en-US" err="1">
                <a:ea typeface="Tahoma"/>
                <a:cs typeface="Tahoma"/>
              </a:rPr>
              <a:t>Taloyhtiöissä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paljon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korjausvelkaa</a:t>
            </a:r>
            <a:endParaRPr lang="en-US">
              <a:ea typeface="Tahoma"/>
              <a:cs typeface="Tahoma"/>
            </a:endParaRPr>
          </a:p>
          <a:p>
            <a:pPr>
              <a:lnSpc>
                <a:spcPct val="150000"/>
              </a:lnSpc>
            </a:pPr>
            <a:r>
              <a:rPr lang="en-US" err="1">
                <a:ea typeface="Tahoma"/>
                <a:cs typeface="Tahoma"/>
              </a:rPr>
              <a:t>Taloyhtiöiden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hallintotavat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eivät</a:t>
            </a:r>
            <a:r>
              <a:rPr lang="en-US">
                <a:ea typeface="Tahoma"/>
                <a:cs typeface="Tahoma"/>
              </a:rPr>
              <a:t> </a:t>
            </a:r>
            <a:r>
              <a:rPr lang="en-US" err="1">
                <a:ea typeface="Tahoma"/>
                <a:cs typeface="Tahoma"/>
              </a:rPr>
              <a:t>tue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ilmastokestävää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kunnossapitoa</a:t>
            </a:r>
            <a:endParaRPr lang="en-US">
              <a:ea typeface="Tahoma"/>
              <a:cs typeface="Tahom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>
              <a:ea typeface="Tahoma"/>
              <a:cs typeface="Tahoma"/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7E1B0B14-E500-BD13-BF7F-ADE96F4C7BB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49802" y="1694762"/>
            <a:ext cx="4889066" cy="3645334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>
                <a:ea typeface="Tahoma"/>
                <a:cs typeface="Tahoma"/>
              </a:rPr>
              <a:t>Kuinka </a:t>
            </a:r>
            <a:r>
              <a:rPr lang="en-US" b="1" err="1">
                <a:ea typeface="Tahoma"/>
                <a:cs typeface="Tahoma"/>
              </a:rPr>
              <a:t>näihin</a:t>
            </a:r>
            <a:r>
              <a:rPr lang="en-US" b="1">
                <a:ea typeface="Tahoma"/>
                <a:cs typeface="Tahoma"/>
              </a:rPr>
              <a:t> </a:t>
            </a:r>
            <a:r>
              <a:rPr lang="en-US" b="1" err="1">
                <a:ea typeface="Tahoma"/>
                <a:cs typeface="Tahoma"/>
              </a:rPr>
              <a:t>haluttiin</a:t>
            </a:r>
            <a:r>
              <a:rPr lang="en-US" b="1">
                <a:ea typeface="Tahoma"/>
                <a:cs typeface="Tahoma"/>
              </a:rPr>
              <a:t> </a:t>
            </a:r>
            <a:r>
              <a:rPr lang="en-US" b="1" err="1">
                <a:ea typeface="Tahoma"/>
                <a:cs typeface="Tahoma"/>
              </a:rPr>
              <a:t>vastata</a:t>
            </a:r>
            <a:r>
              <a:rPr lang="en-US" b="1">
                <a:ea typeface="Tahoma"/>
                <a:cs typeface="Tahoma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err="1">
                <a:ea typeface="Tahoma"/>
                <a:cs typeface="Tahoma"/>
              </a:rPr>
              <a:t>Kehitetään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kuntoarviota</a:t>
            </a:r>
            <a:endParaRPr lang="en-US">
              <a:ea typeface="Tahoma"/>
              <a:cs typeface="Tahoma"/>
            </a:endParaRPr>
          </a:p>
          <a:p>
            <a:pPr>
              <a:lnSpc>
                <a:spcPct val="150000"/>
              </a:lnSpc>
            </a:pPr>
            <a:r>
              <a:rPr lang="en-US" err="1">
                <a:ea typeface="Tahoma"/>
                <a:cs typeface="Tahoma"/>
              </a:rPr>
              <a:t>Tarkastellaan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korjaushankkeita</a:t>
            </a:r>
            <a:endParaRPr lang="en-US">
              <a:ea typeface="Tahoma"/>
              <a:cs typeface="Tahoma"/>
            </a:endParaRPr>
          </a:p>
          <a:p>
            <a:pPr>
              <a:lnSpc>
                <a:spcPct val="150000"/>
              </a:lnSpc>
            </a:pPr>
            <a:r>
              <a:rPr lang="en-US" err="1">
                <a:ea typeface="Tahoma"/>
                <a:cs typeface="Tahoma"/>
              </a:rPr>
              <a:t>Lisätään</a:t>
            </a:r>
            <a:r>
              <a:rPr lang="en-US">
                <a:ea typeface="Tahoma"/>
                <a:cs typeface="Tahoma"/>
              </a:rPr>
              <a:t> </a:t>
            </a:r>
            <a:r>
              <a:rPr lang="en-US" err="1">
                <a:ea typeface="Tahoma"/>
                <a:cs typeface="Tahoma"/>
              </a:rPr>
              <a:t>tietoa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taloyhtiöissä</a:t>
            </a:r>
            <a:endParaRPr lang="en-US">
              <a:ea typeface="Tahoma"/>
              <a:cs typeface="Tahoma"/>
            </a:endParaRPr>
          </a:p>
          <a:p>
            <a:pPr>
              <a:lnSpc>
                <a:spcPct val="150000"/>
              </a:lnSpc>
            </a:pPr>
            <a:r>
              <a:rPr lang="en-US" err="1">
                <a:ea typeface="Tahoma"/>
                <a:cs typeface="Tahoma"/>
              </a:rPr>
              <a:t>Kehitetään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ilmastokestävää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hallintotapaa</a:t>
            </a:r>
            <a:endParaRPr lang="en-US">
              <a:ea typeface="Tahoma"/>
              <a:cs typeface="Tahom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40382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FC840C-443B-8060-9748-FD843F0FF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414"/>
            <a:ext cx="10515600" cy="1216966"/>
          </a:xfrm>
        </p:spPr>
        <p:txBody>
          <a:bodyPr/>
          <a:lstStyle/>
          <a:p>
            <a:r>
              <a:rPr lang="fi-FI"/>
              <a:t>Ilmastonmuutos ei ole johtanut taloyhtiöissä varautumistoimenpiteisiin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BE304C3-1C96-18F5-E179-65704823CBA8}"/>
              </a:ext>
            </a:extLst>
          </p:cNvPr>
          <p:cNvSpPr txBox="1"/>
          <p:nvPr/>
        </p:nvSpPr>
        <p:spPr>
          <a:xfrm>
            <a:off x="5990379" y="4537354"/>
            <a:ext cx="299302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2000"/>
              <a:t>Sitä ei huomioida </a:t>
            </a:r>
            <a:r>
              <a:rPr lang="fi-FI" sz="2000" err="1"/>
              <a:t>PTS:ssa</a:t>
            </a:r>
            <a:r>
              <a:rPr lang="fi-FI" sz="2000"/>
              <a:t>, kuntoarvioinnissa eikä korjaussuunnittelussa</a:t>
            </a:r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232F07D8-62A4-80F8-F2D8-579A37745BE1}"/>
              </a:ext>
            </a:extLst>
          </p:cNvPr>
          <p:cNvSpPr/>
          <p:nvPr/>
        </p:nvSpPr>
        <p:spPr>
          <a:xfrm>
            <a:off x="9362953" y="2326511"/>
            <a:ext cx="1990845" cy="20143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>
                <a:solidFill>
                  <a:schemeClr val="accent6">
                    <a:lumMod val="25000"/>
                  </a:schemeClr>
                </a:solidFill>
              </a:rPr>
              <a:t>57,3 %</a:t>
            </a:r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6CAF205B-0F80-A1CC-497A-A04D6D9284C5}"/>
              </a:ext>
            </a:extLst>
          </p:cNvPr>
          <p:cNvSpPr/>
          <p:nvPr/>
        </p:nvSpPr>
        <p:spPr>
          <a:xfrm>
            <a:off x="3619982" y="2326510"/>
            <a:ext cx="1990845" cy="20143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>
                <a:solidFill>
                  <a:schemeClr val="accent6">
                    <a:lumMod val="25000"/>
                  </a:schemeClr>
                </a:solidFill>
              </a:rPr>
              <a:t>46,4 %</a:t>
            </a: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E5027EB5-A2C8-2087-5435-53334D92767D}"/>
              </a:ext>
            </a:extLst>
          </p:cNvPr>
          <p:cNvSpPr/>
          <p:nvPr/>
        </p:nvSpPr>
        <p:spPr>
          <a:xfrm>
            <a:off x="930798" y="2338085"/>
            <a:ext cx="1990845" cy="20143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>
                <a:solidFill>
                  <a:schemeClr val="accent6">
                    <a:lumMod val="25000"/>
                  </a:schemeClr>
                </a:solidFill>
              </a:rPr>
              <a:t>52 %</a:t>
            </a:r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643396FF-409F-BA32-B1E4-B0530F99F389}"/>
              </a:ext>
            </a:extLst>
          </p:cNvPr>
          <p:cNvSpPr/>
          <p:nvPr/>
        </p:nvSpPr>
        <p:spPr>
          <a:xfrm>
            <a:off x="6491467" y="2326509"/>
            <a:ext cx="1990845" cy="20143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>
                <a:solidFill>
                  <a:schemeClr val="accent6">
                    <a:lumMod val="25000"/>
                  </a:schemeClr>
                </a:solidFill>
              </a:rPr>
              <a:t>60,4 %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082228F7-F581-C073-FDEC-D6BD7C357134}"/>
              </a:ext>
            </a:extLst>
          </p:cNvPr>
          <p:cNvSpPr txBox="1"/>
          <p:nvPr/>
        </p:nvSpPr>
        <p:spPr>
          <a:xfrm>
            <a:off x="883174" y="4518592"/>
            <a:ext cx="2511524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2000"/>
              <a:t>Ilmastonmuutokseen varautumisesta ei ole puhuttu taloyhtiössä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BE6F53B2-97EC-50CD-1226-71C16E961ED3}"/>
              </a:ext>
            </a:extLst>
          </p:cNvPr>
          <p:cNvSpPr txBox="1"/>
          <p:nvPr/>
        </p:nvSpPr>
        <p:spPr>
          <a:xfrm>
            <a:off x="9294772" y="4537354"/>
            <a:ext cx="244708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2000"/>
              <a:t>Taloyhtiössä ei olla varauduttu ilmastonmuutokseen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9D19CECB-55DF-9FBA-EFFE-A14AB8E9F25B}"/>
              </a:ext>
            </a:extLst>
          </p:cNvPr>
          <p:cNvSpPr txBox="1"/>
          <p:nvPr/>
        </p:nvSpPr>
        <p:spPr>
          <a:xfrm>
            <a:off x="3793601" y="4494780"/>
            <a:ext cx="1643605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i-FI" sz="2000"/>
              <a:t>Sitä ei huomioida</a:t>
            </a:r>
          </a:p>
          <a:p>
            <a:pPr algn="ctr"/>
            <a:r>
              <a:rPr lang="fi-FI" sz="2000"/>
              <a:t>johtamisen  asiakirjoissa</a:t>
            </a:r>
          </a:p>
        </p:txBody>
      </p:sp>
    </p:spTree>
    <p:extLst>
      <p:ext uri="{BB962C8B-B14F-4D97-AF65-F5344CB8AC3E}">
        <p14:creationId xmlns:p14="http://schemas.microsoft.com/office/powerpoint/2010/main" val="928972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9606CD5-873A-C563-0419-D9B1CE19A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76" y="227965"/>
            <a:ext cx="10515600" cy="1033907"/>
          </a:xfrm>
        </p:spPr>
        <p:txBody>
          <a:bodyPr anchor="b">
            <a:normAutofit/>
          </a:bodyPr>
          <a:lstStyle/>
          <a:p>
            <a:r>
              <a:rPr lang="en-US" err="1"/>
              <a:t>Tuloksia</a:t>
            </a:r>
            <a:endParaRPr lang="en-US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19AD45CD-6D0B-772D-32B5-7D1760C2DD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4504169"/>
              </p:ext>
            </p:extLst>
          </p:nvPr>
        </p:nvGraphicFramePr>
        <p:xfrm>
          <a:off x="484632" y="1033272"/>
          <a:ext cx="11707368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kstiruutu 2">
            <a:extLst>
              <a:ext uri="{FF2B5EF4-FFF2-40B4-BE49-F238E27FC236}">
                <a16:creationId xmlns:a16="http://schemas.microsoft.com/office/drawing/2014/main" id="{CD994288-9B12-CAAD-5990-F233A20FEF5D}"/>
              </a:ext>
            </a:extLst>
          </p:cNvPr>
          <p:cNvSpPr txBox="1"/>
          <p:nvPr/>
        </p:nvSpPr>
        <p:spPr>
          <a:xfrm>
            <a:off x="10333581" y="5549255"/>
            <a:ext cx="1858944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b="1">
                <a:hlinkClick r:id="rId7"/>
              </a:rPr>
              <a:t>hsy.fi/talvi</a:t>
            </a:r>
            <a:endParaRPr lang="en-US" b="1"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86230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338992-CEA3-4572-572C-06151CF03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Ilmastoriskiohje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D2D0253F-45FF-A1AB-A832-1F29C5EAD1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05089" y="1013525"/>
            <a:ext cx="3170736" cy="447319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C746B963-E75A-6AFE-F382-F605C4B488ED}"/>
              </a:ext>
            </a:extLst>
          </p:cNvPr>
          <p:cNvSpPr txBox="1"/>
          <p:nvPr/>
        </p:nvSpPr>
        <p:spPr>
          <a:xfrm>
            <a:off x="540258" y="1591056"/>
            <a:ext cx="783564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Ohje listaa tiiviisti ja ymmärrettävästi eri tavat, joilla muuttuva ilmasto voi vaikuttaa taloyhtiöön ja asumisturvallisuuteen.</a:t>
            </a:r>
          </a:p>
          <a:p>
            <a:endParaRPr lang="fi-FI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Esimerkkikysymykset kuntoarviokierrokselle ja asukaskyselyn osaksi. </a:t>
            </a:r>
          </a:p>
          <a:p>
            <a:endParaRPr lang="fi-FI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Ohjetta voidaan käyttää kuntoarvioinnin yhteydessä ilmastoriskien tunnistamiseksi. Sen avulla voidaan tunnistaa korjaustarpeita taloyhtiön pitkän tähtäimen suunnittelun tueksi.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Ohje noudattaa RT-kortin 103003 kuntoarviossa käytettävää rakennustekniikkanimikkeistöä ja sisällysluetteloa.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Ohje sisältää myös mallilauseita toimenpiteistä sopeutumisen parantamiseksi taloyhtiössä.</a:t>
            </a:r>
          </a:p>
        </p:txBody>
      </p:sp>
    </p:spTree>
    <p:extLst>
      <p:ext uri="{BB962C8B-B14F-4D97-AF65-F5344CB8AC3E}">
        <p14:creationId xmlns:p14="http://schemas.microsoft.com/office/powerpoint/2010/main" val="3423737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160CB-A124-D2B8-058B-DF128B5D8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0671"/>
          </a:xfrm>
        </p:spPr>
        <p:txBody>
          <a:bodyPr/>
          <a:lstStyle/>
          <a:p>
            <a:r>
              <a:rPr lang="en-US" err="1">
                <a:latin typeface="Tahoma"/>
                <a:ea typeface="Tahoma"/>
                <a:cs typeface="Tahoma"/>
              </a:rPr>
              <a:t>Hankkeen</a:t>
            </a:r>
            <a:r>
              <a:rPr lang="en-US">
                <a:latin typeface="Tahoma"/>
                <a:ea typeface="Tahoma"/>
                <a:cs typeface="Tahoma"/>
              </a:rPr>
              <a:t> </a:t>
            </a:r>
            <a:r>
              <a:rPr lang="en-US" err="1">
                <a:latin typeface="Tahoma"/>
                <a:ea typeface="Tahoma"/>
                <a:cs typeface="Tahoma"/>
              </a:rPr>
              <a:t>tuotokset</a:t>
            </a:r>
            <a:r>
              <a:rPr lang="en-US">
                <a:latin typeface="Tahoma"/>
                <a:ea typeface="Tahoma"/>
                <a:cs typeface="Tahoma"/>
              </a:rPr>
              <a:t> ja </a:t>
            </a:r>
            <a:r>
              <a:rPr lang="en-US" err="1">
                <a:latin typeface="Tahoma"/>
                <a:ea typeface="Tahoma"/>
                <a:cs typeface="Tahoma"/>
              </a:rPr>
              <a:t>hyödyntäminen</a:t>
            </a:r>
            <a:endParaRPr lang="en-US" err="1">
              <a:ea typeface="Tahoma"/>
              <a:cs typeface="Tahom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1F93A-2E02-090F-6C8F-8D2F8D18E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5830"/>
            <a:ext cx="8561832" cy="3645334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b="1">
                <a:latin typeface="Tahoma"/>
                <a:ea typeface="Tahoma"/>
                <a:cs typeface="Tahoma"/>
              </a:rPr>
              <a:t>Miten </a:t>
            </a:r>
            <a:r>
              <a:rPr lang="en-US" b="1" err="1">
                <a:latin typeface="Tahoma"/>
                <a:ea typeface="Tahoma"/>
                <a:cs typeface="Tahoma"/>
              </a:rPr>
              <a:t>hankkeen</a:t>
            </a:r>
            <a:r>
              <a:rPr lang="en-US" b="1">
                <a:latin typeface="Tahoma"/>
                <a:ea typeface="Tahoma"/>
                <a:cs typeface="Tahoma"/>
              </a:rPr>
              <a:t> </a:t>
            </a:r>
            <a:r>
              <a:rPr lang="en-US" b="1" err="1">
                <a:latin typeface="Tahoma"/>
                <a:ea typeface="Tahoma"/>
                <a:cs typeface="Tahoma"/>
              </a:rPr>
              <a:t>tuotokset</a:t>
            </a:r>
            <a:r>
              <a:rPr lang="en-US" b="1">
                <a:latin typeface="Tahoma"/>
                <a:ea typeface="Tahoma"/>
                <a:cs typeface="Tahoma"/>
              </a:rPr>
              <a:t> </a:t>
            </a:r>
            <a:r>
              <a:rPr lang="en-US" b="1" err="1">
                <a:latin typeface="Tahoma"/>
                <a:ea typeface="Tahoma"/>
                <a:cs typeface="Tahoma"/>
              </a:rPr>
              <a:t>näkyvät</a:t>
            </a:r>
            <a:r>
              <a:rPr lang="en-US" b="1">
                <a:latin typeface="Tahoma"/>
                <a:ea typeface="Tahoma"/>
                <a:cs typeface="Tahoma"/>
              </a:rPr>
              <a:t> </a:t>
            </a:r>
            <a:r>
              <a:rPr lang="en-US" b="1" err="1">
                <a:latin typeface="Tahoma"/>
                <a:ea typeface="Tahoma"/>
                <a:cs typeface="Tahoma"/>
              </a:rPr>
              <a:t>jatkossa</a:t>
            </a:r>
            <a:r>
              <a:rPr lang="en-US" b="1">
                <a:latin typeface="Tahoma"/>
                <a:ea typeface="Tahoma"/>
                <a:cs typeface="Tahoma"/>
              </a:rPr>
              <a:t> </a:t>
            </a:r>
            <a:r>
              <a:rPr lang="en-US" b="1" err="1">
                <a:latin typeface="Tahoma"/>
                <a:ea typeface="Tahoma"/>
                <a:cs typeface="Tahoma"/>
              </a:rPr>
              <a:t>ilmastotyössä</a:t>
            </a:r>
            <a:r>
              <a:rPr lang="en-US" b="1">
                <a:latin typeface="Tahoma"/>
                <a:ea typeface="Tahoma"/>
                <a:cs typeface="Tahoma"/>
              </a:rPr>
              <a:t>?</a:t>
            </a:r>
            <a:endParaRPr lang="en-US" b="1">
              <a:ea typeface="Tahoma"/>
              <a:cs typeface="Tahoma"/>
            </a:endParaRPr>
          </a:p>
          <a:p>
            <a:r>
              <a:rPr lang="en-US" err="1">
                <a:ea typeface="Tahoma"/>
                <a:cs typeface="Tahoma"/>
              </a:rPr>
              <a:t>Toteuttajat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jatkavat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kestävän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rakentamisen</a:t>
            </a:r>
            <a:r>
              <a:rPr lang="en-US">
                <a:ea typeface="Tahoma"/>
                <a:cs typeface="Tahoma"/>
              </a:rPr>
              <a:t> ja </a:t>
            </a:r>
            <a:r>
              <a:rPr lang="en-US" err="1">
                <a:ea typeface="Tahoma"/>
                <a:cs typeface="Tahoma"/>
              </a:rPr>
              <a:t>ilmastonmuutokseen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sopeutumisen</a:t>
            </a:r>
            <a:r>
              <a:rPr lang="en-US">
                <a:ea typeface="Tahoma"/>
                <a:cs typeface="Tahoma"/>
              </a:rPr>
              <a:t> </a:t>
            </a:r>
            <a:r>
              <a:rPr lang="en-US" err="1">
                <a:ea typeface="Tahoma"/>
                <a:cs typeface="Tahoma"/>
              </a:rPr>
              <a:t>edistämistä</a:t>
            </a:r>
            <a:r>
              <a:rPr lang="en-US">
                <a:ea typeface="Tahoma"/>
                <a:cs typeface="Tahoma"/>
              </a:rPr>
              <a:t>.</a:t>
            </a:r>
          </a:p>
          <a:p>
            <a:r>
              <a:rPr lang="en-US" err="1">
                <a:latin typeface="Tahoma"/>
                <a:ea typeface="Tahoma"/>
                <a:cs typeface="Tahoma"/>
              </a:rPr>
              <a:t>Hankkeen</a:t>
            </a:r>
            <a:r>
              <a:rPr lang="en-US">
                <a:latin typeface="Tahoma"/>
                <a:ea typeface="Tahoma"/>
                <a:cs typeface="Tahoma"/>
              </a:rPr>
              <a:t> </a:t>
            </a:r>
            <a:r>
              <a:rPr lang="en-US" err="1">
                <a:latin typeface="Tahoma"/>
                <a:ea typeface="Tahoma"/>
                <a:cs typeface="Tahoma"/>
              </a:rPr>
              <a:t>työkalut</a:t>
            </a:r>
            <a:r>
              <a:rPr lang="en-US">
                <a:latin typeface="Tahoma"/>
                <a:ea typeface="Tahoma"/>
                <a:cs typeface="Tahoma"/>
              </a:rPr>
              <a:t> </a:t>
            </a:r>
            <a:r>
              <a:rPr lang="en-US" err="1">
                <a:latin typeface="Tahoma"/>
                <a:ea typeface="Tahoma"/>
                <a:cs typeface="Tahoma"/>
              </a:rPr>
              <a:t>ovat</a:t>
            </a:r>
            <a:r>
              <a:rPr lang="en-US">
                <a:latin typeface="Tahoma"/>
                <a:ea typeface="Tahoma"/>
                <a:cs typeface="Tahoma"/>
              </a:rPr>
              <a:t> </a:t>
            </a:r>
            <a:r>
              <a:rPr lang="en-US" err="1">
                <a:latin typeface="Tahoma"/>
                <a:ea typeface="Tahoma"/>
                <a:cs typeface="Tahoma"/>
              </a:rPr>
              <a:t>osa</a:t>
            </a:r>
            <a:r>
              <a:rPr lang="en-US">
                <a:latin typeface="Tahoma"/>
                <a:ea typeface="Tahoma"/>
                <a:cs typeface="Tahoma"/>
              </a:rPr>
              <a:t> </a:t>
            </a:r>
            <a:r>
              <a:rPr lang="en-US" err="1">
                <a:latin typeface="Tahoma"/>
                <a:ea typeface="Tahoma"/>
                <a:cs typeface="Tahoma"/>
              </a:rPr>
              <a:t>HSY:n</a:t>
            </a:r>
            <a:r>
              <a:rPr lang="en-US">
                <a:latin typeface="Tahoma"/>
                <a:ea typeface="Tahoma"/>
                <a:cs typeface="Tahoma"/>
              </a:rPr>
              <a:t> </a:t>
            </a:r>
            <a:r>
              <a:rPr lang="en-US" err="1">
                <a:latin typeface="Tahoma"/>
                <a:ea typeface="Tahoma"/>
                <a:cs typeface="Tahoma"/>
              </a:rPr>
              <a:t>ilmastoinfon</a:t>
            </a:r>
            <a:r>
              <a:rPr lang="en-US">
                <a:latin typeface="Tahoma"/>
                <a:ea typeface="Tahoma"/>
                <a:cs typeface="Tahoma"/>
              </a:rPr>
              <a:t> </a:t>
            </a:r>
            <a:r>
              <a:rPr lang="en-US" err="1">
                <a:latin typeface="Tahoma"/>
                <a:ea typeface="Tahoma"/>
                <a:cs typeface="Tahoma"/>
              </a:rPr>
              <a:t>taloyhtiöiden</a:t>
            </a:r>
            <a:r>
              <a:rPr lang="en-US">
                <a:latin typeface="Tahoma"/>
                <a:ea typeface="Tahoma"/>
                <a:cs typeface="Tahoma"/>
              </a:rPr>
              <a:t> </a:t>
            </a:r>
            <a:r>
              <a:rPr lang="en-US" err="1">
                <a:latin typeface="Tahoma"/>
                <a:ea typeface="Tahoma"/>
                <a:cs typeface="Tahoma"/>
              </a:rPr>
              <a:t>neuvontaa</a:t>
            </a:r>
            <a:r>
              <a:rPr lang="en-US">
                <a:latin typeface="Tahoma"/>
                <a:ea typeface="Tahoma"/>
                <a:cs typeface="Tahoma"/>
              </a:rPr>
              <a:t> ja </a:t>
            </a:r>
            <a:r>
              <a:rPr lang="en-US" err="1">
                <a:latin typeface="Tahoma"/>
                <a:ea typeface="Tahoma"/>
                <a:cs typeface="Tahoma"/>
              </a:rPr>
              <a:t>koulutuksia</a:t>
            </a:r>
            <a:r>
              <a:rPr lang="en-US">
                <a:latin typeface="Tahoma"/>
                <a:ea typeface="Tahoma"/>
                <a:cs typeface="Tahoma"/>
              </a:rPr>
              <a:t>.</a:t>
            </a:r>
            <a:endParaRPr lang="en-US"/>
          </a:p>
          <a:p>
            <a:endParaRPr lang="en-US"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78576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1DBF4F-2269-8144-13F6-D78038309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97" y="353891"/>
            <a:ext cx="10926837" cy="538002"/>
          </a:xfrm>
        </p:spPr>
        <p:txBody>
          <a:bodyPr/>
          <a:lstStyle/>
          <a:p>
            <a:r>
              <a:rPr lang="fi-FI" sz="2800"/>
              <a:t>Linkit valmiisiin aineistoihin</a:t>
            </a:r>
            <a:endParaRPr lang="fi-FI" sz="2800">
              <a:solidFill>
                <a:srgbClr val="FF0000"/>
              </a:solidFill>
              <a:ea typeface="Tahoma"/>
              <a:cs typeface="Tahoma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5666F7A-30B2-1321-603C-C7F0B6889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010" y="1021951"/>
            <a:ext cx="11459028" cy="4655312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fi-FI" sz="2800">
                <a:ea typeface="+mn-lt"/>
                <a:cs typeface="+mn-lt"/>
              </a:rPr>
              <a:t>Kaikki hankkeessa tuotetut aineistot löytyvät hankkeen verkkosivuilta: </a:t>
            </a:r>
            <a:r>
              <a:rPr lang="fi-FI" sz="2800">
                <a:ea typeface="+mn-lt"/>
                <a:cs typeface="+mn-lt"/>
                <a:hlinkClick r:id="rId2"/>
              </a:rPr>
              <a:t>Taloyhtiöt muuttuvassa ilmastossa TALVI-hanke - HSY</a:t>
            </a:r>
            <a:endParaRPr lang="fi-FI" sz="2800">
              <a:ea typeface="Tahoma"/>
              <a:cs typeface="Tahoma"/>
            </a:endParaRPr>
          </a:p>
          <a:p>
            <a:r>
              <a:rPr lang="fi-FI" sz="2800">
                <a:ea typeface="Tahoma"/>
                <a:cs typeface="Tahoma"/>
              </a:rPr>
              <a:t>Taloyhtiön sopeutumisen työkalut löytyvät myös Ilmastoinfon sivuilta: </a:t>
            </a:r>
            <a:r>
              <a:rPr lang="fi-FI" sz="2800">
                <a:ea typeface="+mn-lt"/>
                <a:cs typeface="+mn-lt"/>
                <a:hlinkClick r:id="rId3"/>
              </a:rPr>
              <a:t>Palvelut ja materiaalit - HSY Ilmastoinfo</a:t>
            </a:r>
            <a:r>
              <a:rPr lang="fi-FI" sz="2800">
                <a:ea typeface="Tahoma"/>
                <a:cs typeface="Tahoma"/>
              </a:rPr>
              <a:t> </a:t>
            </a:r>
          </a:p>
          <a:p>
            <a:r>
              <a:rPr lang="fi-FI" sz="2800">
                <a:ea typeface="Tahoma"/>
                <a:cs typeface="Tahoma"/>
              </a:rPr>
              <a:t>TALVI-hankkeessa tuotettu verkkokurssi: </a:t>
            </a:r>
            <a:r>
              <a:rPr lang="fi-FI" sz="2800">
                <a:ea typeface="+mn-lt"/>
                <a:cs typeface="+mn-lt"/>
                <a:hlinkClick r:id="rId4"/>
              </a:rPr>
              <a:t>Taloyhtiöt muuttuvassa ilmastossa - HSY Ilmastoinfo</a:t>
            </a:r>
          </a:p>
        </p:txBody>
      </p:sp>
    </p:spTree>
    <p:extLst>
      <p:ext uri="{BB962C8B-B14F-4D97-AF65-F5344CB8AC3E}">
        <p14:creationId xmlns:p14="http://schemas.microsoft.com/office/powerpoint/2010/main" val="350768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5309B9-5443-FAF9-3D81-A63BF42F1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521" y="125260"/>
            <a:ext cx="5686816" cy="5549030"/>
          </a:xfrm>
        </p:spPr>
        <p:txBody>
          <a:bodyPr/>
          <a:lstStyle/>
          <a:p>
            <a:r>
              <a:rPr lang="fi-FI" sz="4800"/>
              <a:t>Kiitos!</a:t>
            </a:r>
            <a:br>
              <a:rPr lang="fi-FI" sz="4800"/>
            </a:br>
            <a:r>
              <a:rPr lang="fi-FI" sz="4800">
                <a:sym typeface="Wingdings" panose="05000000000000000000" pitchFamily="2" charset="2"/>
              </a:rPr>
              <a:t></a:t>
            </a:r>
            <a:br>
              <a:rPr lang="fi-FI" sz="4800">
                <a:sym typeface="Wingdings" panose="05000000000000000000" pitchFamily="2" charset="2"/>
              </a:rPr>
            </a:br>
            <a:r>
              <a:rPr lang="fi-FI" sz="2400">
                <a:sym typeface="Wingdings" panose="05000000000000000000" pitchFamily="2" charset="2"/>
              </a:rPr>
              <a:t>Lisätietoja:</a:t>
            </a:r>
            <a:br>
              <a:rPr lang="fi-FI" sz="4800">
                <a:sym typeface="Wingdings" panose="05000000000000000000" pitchFamily="2" charset="2"/>
              </a:rPr>
            </a:br>
            <a:r>
              <a:rPr lang="fi-FI" sz="2400">
                <a:sym typeface="Wingdings" panose="05000000000000000000" pitchFamily="2" charset="2"/>
              </a:rPr>
              <a:t>heikka.marttila-tornio@hsy.fi</a:t>
            </a:r>
            <a:endParaRPr lang="fi-FI" sz="4800">
              <a:ea typeface="Tahoma"/>
              <a:cs typeface="Tahoma"/>
            </a:endParaRPr>
          </a:p>
        </p:txBody>
      </p:sp>
      <p:pic>
        <p:nvPicPr>
          <p:cNvPr id="19" name="Kuvan paikkamerkki 18">
            <a:extLst>
              <a:ext uri="{FF2B5EF4-FFF2-40B4-BE49-F238E27FC236}">
                <a16:creationId xmlns:a16="http://schemas.microsoft.com/office/drawing/2014/main" id="{C2CF323F-1519-7CC5-7484-DAF2BD0094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" r="4214"/>
          <a:stretch>
            <a:fillRect/>
          </a:stretch>
        </p:blipFill>
        <p:spPr>
          <a:prstGeom prst="rect">
            <a:avLst/>
          </a:prstGeom>
          <a:solidFill>
            <a:srgbClr val="FFFFFF">
              <a:lumMod val="95000"/>
            </a:srgbClr>
          </a:solidFill>
        </p:spPr>
      </p:pic>
    </p:spTree>
    <p:extLst>
      <p:ext uri="{BB962C8B-B14F-4D97-AF65-F5344CB8AC3E}">
        <p14:creationId xmlns:p14="http://schemas.microsoft.com/office/powerpoint/2010/main" val="844505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TEM 1 cyan 2 vihreä">
      <a:dk1>
        <a:srgbClr val="000000"/>
      </a:dk1>
      <a:lt1>
        <a:srgbClr val="FFFFFF"/>
      </a:lt1>
      <a:dk2>
        <a:srgbClr val="595959"/>
      </a:dk2>
      <a:lt2>
        <a:srgbClr val="E7E6E6"/>
      </a:lt2>
      <a:accent1>
        <a:srgbClr val="31E1E9"/>
      </a:accent1>
      <a:accent2>
        <a:srgbClr val="D1E371"/>
      </a:accent2>
      <a:accent3>
        <a:srgbClr val="767171"/>
      </a:accent3>
      <a:accent4>
        <a:srgbClr val="BFBFBF"/>
      </a:accent4>
      <a:accent5>
        <a:srgbClr val="98F0F4"/>
      </a:accent5>
      <a:accent6>
        <a:srgbClr val="E8F1B8"/>
      </a:accent6>
      <a:hlink>
        <a:srgbClr val="0563C1"/>
      </a:hlink>
      <a:folHlink>
        <a:srgbClr val="954F72"/>
      </a:folHlink>
    </a:clrScheme>
    <a:fontScheme name="Tahom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ALVI-ppt-pohja" id="{94C391C0-DAE4-40C3-9E75-F386F1EA6CE0}" vid="{3EE11D49-DD70-4343-BCD4-1B8480B5304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7A1205AABAEC429C607F8DD2514D29" ma:contentTypeVersion="14" ma:contentTypeDescription="Create a new document." ma:contentTypeScope="" ma:versionID="b00b8c584b0390bbacfd766d9b2803e6">
  <xsd:schema xmlns:xsd="http://www.w3.org/2001/XMLSchema" xmlns:xs="http://www.w3.org/2001/XMLSchema" xmlns:p="http://schemas.microsoft.com/office/2006/metadata/properties" xmlns:ns2="ecc0c28f-00c0-485b-87ce-c8c6ac95b692" xmlns:ns3="ff7f9e2c-76c1-4a10-a9d1-9d7eb2d8debd" targetNamespace="http://schemas.microsoft.com/office/2006/metadata/properties" ma:root="true" ma:fieldsID="52a17ec6923be166bbd02667b14e6ca2" ns2:_="" ns3:_="">
    <xsd:import namespace="ecc0c28f-00c0-485b-87ce-c8c6ac95b692"/>
    <xsd:import namespace="ff7f9e2c-76c1-4a10-a9d1-9d7eb2d8de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c0c28f-00c0-485b-87ce-c8c6ac95b6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f2f417d-3ba6-4fda-8fd6-81fbccefea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7f9e2c-76c1-4a10-a9d1-9d7eb2d8deb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18f563d2-5da9-49c6-b312-539dcc083ee4}" ma:internalName="TaxCatchAll" ma:showField="CatchAllData" ma:web="ff7f9e2c-76c1-4a10-a9d1-9d7eb2d8de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c0c28f-00c0-485b-87ce-c8c6ac95b692">
      <Terms xmlns="http://schemas.microsoft.com/office/infopath/2007/PartnerControls"/>
    </lcf76f155ced4ddcb4097134ff3c332f>
    <TaxCatchAll xmlns="ff7f9e2c-76c1-4a10-a9d1-9d7eb2d8debd" xsi:nil="true"/>
  </documentManagement>
</p:properties>
</file>

<file path=customXml/itemProps1.xml><?xml version="1.0" encoding="utf-8"?>
<ds:datastoreItem xmlns:ds="http://schemas.openxmlformats.org/officeDocument/2006/customXml" ds:itemID="{DF08B756-DD0B-4A1E-A6FA-E8E9B4054F35}">
  <ds:schemaRefs>
    <ds:schemaRef ds:uri="ecc0c28f-00c0-485b-87ce-c8c6ac95b692"/>
    <ds:schemaRef ds:uri="ff7f9e2c-76c1-4a10-a9d1-9d7eb2d8deb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CAC8877-88D5-4DCE-AD20-6178BD5E92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A34363-B3E1-474C-B82E-849743FD4B99}">
  <ds:schemaRefs>
    <ds:schemaRef ds:uri="http://purl.org/dc/elements/1.1/"/>
    <ds:schemaRef ds:uri="http://schemas.openxmlformats.org/package/2006/metadata/core-properties"/>
    <ds:schemaRef ds:uri="ff7f9e2c-76c1-4a10-a9d1-9d7eb2d8debd"/>
    <ds:schemaRef ds:uri="http://schemas.microsoft.com/office/infopath/2007/PartnerControls"/>
    <ds:schemaRef ds:uri="http://purl.org/dc/terms/"/>
    <ds:schemaRef ds:uri="ecc0c28f-00c0-485b-87ce-c8c6ac95b692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5d5ccdeb-a00b-4db8-aed8-e40b73cd6762}" enabled="1" method="Privileged" siteId="{95b14aa0-1026-4292-a4dd-7c9396e0729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349</Words>
  <Application>Microsoft Office PowerPoint</Application>
  <PresentationFormat>Laajakuva</PresentationFormat>
  <Paragraphs>69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 New</vt:lpstr>
      <vt:lpstr>System Font Regular</vt:lpstr>
      <vt:lpstr>Tahoma</vt:lpstr>
      <vt:lpstr>Wingdings</vt:lpstr>
      <vt:lpstr>Office-teema</vt:lpstr>
      <vt:lpstr>TALVI – Taloyhtiöt muuttuvassa ilmastossa</vt:lpstr>
      <vt:lpstr>Taloyhtiöt muuttuvassa ilmastossa</vt:lpstr>
      <vt:lpstr>Hankkeen lähtökohdat</vt:lpstr>
      <vt:lpstr>Ilmastonmuutos ei ole johtanut taloyhtiöissä varautumistoimenpiteisiin</vt:lpstr>
      <vt:lpstr>Tuloksia</vt:lpstr>
      <vt:lpstr>Ilmastoriskiohje</vt:lpstr>
      <vt:lpstr>Hankkeen tuotokset ja hyödyntäminen</vt:lpstr>
      <vt:lpstr>Linkit valmiisiin aineistoihin</vt:lpstr>
      <vt:lpstr>Kiitos!  Lisätietoja: heikka.marttila-tornio@hsy.fi</vt:lpstr>
    </vt:vector>
  </TitlesOfParts>
  <Company>HSY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Mäkilä Auli</dc:creator>
  <cp:lastModifiedBy>Marttila-Tornio Heikka</cp:lastModifiedBy>
  <cp:revision>1</cp:revision>
  <dcterms:created xsi:type="dcterms:W3CDTF">2026-01-27T11:10:13Z</dcterms:created>
  <dcterms:modified xsi:type="dcterms:W3CDTF">2026-09-11T07:48:19Z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0x010100237A1205AABAEC429C607F8DD2514D29</vt:lpwstr>
  </property>
  <property fmtid="{D5CDD505-2E9C-101B-9397-08002B2CF9AE}" pid="3" name="MediaServiceImageTags">
    <vt:lpwstr/>
  </property>
</Properties>
</file>